
<file path=[Content_Types].xml><?xml version="1.0" encoding="utf-8"?>
<Types xmlns="http://schemas.openxmlformats.org/package/2006/content-types">
  <Default Extension="jpeg" ContentType="image/jpeg"/>
  <Default Extension="jp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29"/>
  </p:notesMasterIdLst>
  <p:sldIdLst>
    <p:sldId id="2561" r:id="rId5"/>
    <p:sldId id="2562" r:id="rId6"/>
    <p:sldId id="2563" r:id="rId7"/>
    <p:sldId id="2564" r:id="rId8"/>
    <p:sldId id="2565" r:id="rId9"/>
    <p:sldId id="2566" r:id="rId10"/>
    <p:sldId id="2567" r:id="rId11"/>
    <p:sldId id="2568" r:id="rId12"/>
    <p:sldId id="2569" r:id="rId13"/>
    <p:sldId id="2570" r:id="rId14"/>
    <p:sldId id="2571" r:id="rId15"/>
    <p:sldId id="2572" r:id="rId16"/>
    <p:sldId id="2573" r:id="rId17"/>
    <p:sldId id="2574" r:id="rId18"/>
    <p:sldId id="2575" r:id="rId19"/>
    <p:sldId id="2576" r:id="rId20"/>
    <p:sldId id="2577" r:id="rId21"/>
    <p:sldId id="2578" r:id="rId22"/>
    <p:sldId id="2579" r:id="rId23"/>
    <p:sldId id="2580" r:id="rId24"/>
    <p:sldId id="2581" r:id="rId25"/>
    <p:sldId id="2582" r:id="rId26"/>
    <p:sldId id="2583" r:id="rId27"/>
    <p:sldId id="2584"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Real Estate Management System – DevOps &amp; Microservices Architecture" id="{E40239AF-6221-4C38-A40C-895D8E0381D7}">
          <p14:sldIdLst>
            <p14:sldId id="2561"/>
          </p14:sldIdLst>
        </p14:section>
        <p14:section name="Introduction &amp; Project Overview" id="{A5431461-495C-4F4C-83AE-17CC26104F66}">
          <p14:sldIdLst>
            <p14:sldId id="2562"/>
            <p14:sldId id="2563"/>
          </p14:sldIdLst>
        </p14:section>
        <p14:section name="System Architecture" id="{13DAA405-E65D-4BC7-AD74-9ED580460EB2}">
          <p14:sldIdLst>
            <p14:sldId id="2564"/>
            <p14:sldId id="2565"/>
          </p14:sldIdLst>
        </p14:section>
        <p14:section name="Microservices Overview" id="{DE1E0790-6542-4F50-ABED-D6B05D74DB58}">
          <p14:sldIdLst>
            <p14:sldId id="2566"/>
            <p14:sldId id="2567"/>
          </p14:sldIdLst>
        </p14:section>
        <p14:section name="Database Design" id="{0EE68F3C-B596-4E44-B0C0-2112B8BE058A}">
          <p14:sldIdLst>
            <p14:sldId id="2568"/>
            <p14:sldId id="2569"/>
          </p14:sldIdLst>
        </p14:section>
        <p14:section name="Deployment &amp; Infrastructure" id="{16152D99-CFC6-463D-9EDF-2934BE6D3706}">
          <p14:sldIdLst>
            <p14:sldId id="2570"/>
            <p14:sldId id="2571"/>
          </p14:sldIdLst>
        </p14:section>
        <p14:section name="Tools &amp; Technologies" id="{F04867A4-D11F-4334-B660-39BB089D6B29}">
          <p14:sldIdLst>
            <p14:sldId id="2572"/>
            <p14:sldId id="2573"/>
          </p14:sldIdLst>
        </p14:section>
        <p14:section name="CI/CD and GitOps Workflow" id="{7C9FF718-12CB-49AA-B848-029B29F88DD6}">
          <p14:sldIdLst>
            <p14:sldId id="2574"/>
            <p14:sldId id="2575"/>
          </p14:sldIdLst>
        </p14:section>
        <p14:section name="Security and Zero Trust Implementation" id="{C9930A4D-CBBD-4A13-9CAC-5180D8249526}">
          <p14:sldIdLst>
            <p14:sldId id="2576"/>
            <p14:sldId id="2577"/>
          </p14:sldIdLst>
        </p14:section>
        <p14:section name="Monitoring and Logging" id="{C2622470-9A29-4934-BACE-2C2ACA08C126}">
          <p14:sldIdLst>
            <p14:sldId id="2578"/>
            <p14:sldId id="2579"/>
          </p14:sldIdLst>
        </p14:section>
        <p14:section name="Challenges and Solutions" id="{99638ED0-8535-43ED-99BD-E2CC3F47EBCC}">
          <p14:sldIdLst>
            <p14:sldId id="2580"/>
            <p14:sldId id="2581"/>
          </p14:sldIdLst>
        </p14:section>
        <p14:section name="Results and Future Improvements" id="{1C87EE52-D408-4FE2-81D8-5E552907F26E}">
          <p14:sldIdLst>
            <p14:sldId id="2582"/>
            <p14:sldId id="2583"/>
            <p14:sldId id="258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8F333B0-6D2B-9398-7BF2-49D264EC50B4}" v="28" dt="2025-12-07T14:35:32.266"/>
    <p1510:client id="{4E27750C-7864-4C96-9C9F-41028CDC8D57}" v="24" dt="2025-12-07T14:29:57.40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980" autoAdjust="0"/>
    <p:restoredTop sz="94660"/>
  </p:normalViewPr>
  <p:slideViewPr>
    <p:cSldViewPr>
      <p:cViewPr>
        <p:scale>
          <a:sx n="100" d="100"/>
          <a:sy n="100" d="100"/>
        </p:scale>
        <p:origin x="-144" y="-53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microsoft.com/office/2015/10/relationships/revisionInfo" Target="revisionInfo.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presProps" Target="presProps.xml"/><Relationship Id="rId8" Type="http://schemas.openxmlformats.org/officeDocument/2006/relationships/slide" Target="slides/slide4.xml"/></Relationships>
</file>

<file path=ppt/diagrams/_rels/data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image" Target="../media/image10.jpeg"/></Relationships>
</file>

<file path=ppt/diagrams/_rels/data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image" Target="../media/image19.jpeg"/></Relationships>
</file>

<file path=ppt/diagrams/_rels/drawing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image" Target="../media/image10.jpeg"/></Relationships>
</file>

<file path=ppt/diagrams/_rels/drawing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image" Target="../media/image19.jpeg"/></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E807FC2-A4B3-4A17-8CA8-A9AE138C3551}" type="doc">
      <dgm:prSet loTypeId="urn:microsoft.com/office/officeart/2024/3/layout/verticalVisualTextBlock1" loCatId="Picture" qsTypeId="urn:microsoft.com/office/officeart/2005/8/quickstyle/simple4" qsCatId="simple" csTypeId="urn:microsoft.com/office/officeart/2005/8/colors/accent0_3" csCatId="mainScheme" phldr="1"/>
      <dgm:spPr/>
      <dgm:t>
        <a:bodyPr/>
        <a:lstStyle/>
        <a:p>
          <a:endParaRPr lang="en-US"/>
        </a:p>
      </dgm:t>
    </dgm:pt>
    <dgm:pt modelId="{18CDAF2F-C51E-4D18-8C03-EBC477A1EFE8}">
      <dgm:prSet/>
      <dgm:spPr/>
      <dgm:t>
        <a:bodyPr/>
        <a:lstStyle/>
        <a:p>
          <a:pPr>
            <a:lnSpc>
              <a:spcPct val="100000"/>
            </a:lnSpc>
            <a:defRPr b="1"/>
          </a:pPr>
          <a:r>
            <a:rPr lang="en-US"/>
            <a:t>Core Database Entities</a:t>
          </a:r>
        </a:p>
      </dgm:t>
    </dgm:pt>
    <dgm:pt modelId="{D95E3E65-BC4B-4DF3-AB04-858AB3BD84EF}" type="parTrans" cxnId="{809B8E6A-A064-4976-A80F-BC3D4AB7A40C}">
      <dgm:prSet/>
      <dgm:spPr/>
      <dgm:t>
        <a:bodyPr/>
        <a:lstStyle/>
        <a:p>
          <a:endParaRPr lang="en-US"/>
        </a:p>
      </dgm:t>
    </dgm:pt>
    <dgm:pt modelId="{A3611C89-6A94-47CC-AF55-3F2028ED8FF1}" type="sibTrans" cxnId="{809B8E6A-A064-4976-A80F-BC3D4AB7A40C}">
      <dgm:prSet/>
      <dgm:spPr/>
      <dgm:t>
        <a:bodyPr/>
        <a:lstStyle/>
        <a:p>
          <a:pPr>
            <a:lnSpc>
              <a:spcPct val="100000"/>
            </a:lnSpc>
            <a:defRPr b="1"/>
          </a:pPr>
          <a:endParaRPr lang="en-US"/>
        </a:p>
      </dgm:t>
    </dgm:pt>
    <dgm:pt modelId="{7BED19B9-58E3-42B0-80A8-A1C53F31EC75}">
      <dgm:prSet/>
      <dgm:spPr/>
      <dgm:t>
        <a:bodyPr/>
        <a:lstStyle/>
        <a:p>
          <a:pPr>
            <a:lnSpc>
              <a:spcPct val="100000"/>
            </a:lnSpc>
          </a:pPr>
          <a:r>
            <a:rPr lang="en-US"/>
            <a:t>The model includes USERS, PROPERTIES, LEASES, AUDIT_LOGS, and SENT_NOTIFICATIONS as primary entities for data organization.</a:t>
          </a:r>
        </a:p>
      </dgm:t>
    </dgm:pt>
    <dgm:pt modelId="{7EC7F903-380A-4C18-B48E-7396CE81B734}" type="parTrans" cxnId="{3730EF2E-F2B7-436F-9F49-445283304350}">
      <dgm:prSet/>
      <dgm:spPr/>
      <dgm:t>
        <a:bodyPr/>
        <a:lstStyle/>
        <a:p>
          <a:endParaRPr lang="en-US"/>
        </a:p>
      </dgm:t>
    </dgm:pt>
    <dgm:pt modelId="{61FD8FF6-FBC6-4701-A2BA-849E68BDA5AF}" type="sibTrans" cxnId="{3730EF2E-F2B7-436F-9F49-445283304350}">
      <dgm:prSet/>
      <dgm:spPr/>
      <dgm:t>
        <a:bodyPr/>
        <a:lstStyle/>
        <a:p>
          <a:endParaRPr lang="en-US"/>
        </a:p>
      </dgm:t>
    </dgm:pt>
    <dgm:pt modelId="{5A28B983-F3E0-4661-AD04-A1519CB27314}">
      <dgm:prSet/>
      <dgm:spPr/>
      <dgm:t>
        <a:bodyPr/>
        <a:lstStyle/>
        <a:p>
          <a:pPr>
            <a:lnSpc>
              <a:spcPct val="100000"/>
            </a:lnSpc>
            <a:defRPr b="1"/>
          </a:pPr>
          <a:r>
            <a:rPr lang="en-US"/>
            <a:t>Entity Relationships</a:t>
          </a:r>
        </a:p>
      </dgm:t>
    </dgm:pt>
    <dgm:pt modelId="{BB1DEDEB-6314-4ADD-911E-92D344529423}" type="parTrans" cxnId="{08055CC7-7643-4645-AC65-A8761E949440}">
      <dgm:prSet/>
      <dgm:spPr/>
      <dgm:t>
        <a:bodyPr/>
        <a:lstStyle/>
        <a:p>
          <a:endParaRPr lang="en-US"/>
        </a:p>
      </dgm:t>
    </dgm:pt>
    <dgm:pt modelId="{A504D140-5384-4BA2-B324-FF5E75661B01}" type="sibTrans" cxnId="{08055CC7-7643-4645-AC65-A8761E949440}">
      <dgm:prSet/>
      <dgm:spPr/>
      <dgm:t>
        <a:bodyPr/>
        <a:lstStyle/>
        <a:p>
          <a:pPr>
            <a:lnSpc>
              <a:spcPct val="100000"/>
            </a:lnSpc>
            <a:defRPr b="1"/>
          </a:pPr>
          <a:endParaRPr lang="en-US"/>
        </a:p>
      </dgm:t>
    </dgm:pt>
    <dgm:pt modelId="{CEEF4789-75B2-489C-9C6E-DB96B18EF9A6}">
      <dgm:prSet/>
      <dgm:spPr/>
      <dgm:t>
        <a:bodyPr/>
        <a:lstStyle/>
        <a:p>
          <a:pPr>
            <a:lnSpc>
              <a:spcPct val="100000"/>
            </a:lnSpc>
          </a:pPr>
          <a:r>
            <a:rPr lang="en-US"/>
            <a:t>Foreign key constraints maintain referential integrity by linking leases to users and properties, ensuring consistent data.</a:t>
          </a:r>
        </a:p>
      </dgm:t>
    </dgm:pt>
    <dgm:pt modelId="{3F4B1DC5-A4ED-4BD0-9337-135E16813855}" type="parTrans" cxnId="{1BAAA373-36F4-4B3E-9894-47F804D572FF}">
      <dgm:prSet/>
      <dgm:spPr/>
      <dgm:t>
        <a:bodyPr/>
        <a:lstStyle/>
        <a:p>
          <a:endParaRPr lang="en-US"/>
        </a:p>
      </dgm:t>
    </dgm:pt>
    <dgm:pt modelId="{E37D5D5E-21E3-4B8E-811B-A4D3CE2106F3}" type="sibTrans" cxnId="{1BAAA373-36F4-4B3E-9894-47F804D572FF}">
      <dgm:prSet/>
      <dgm:spPr/>
      <dgm:t>
        <a:bodyPr/>
        <a:lstStyle/>
        <a:p>
          <a:endParaRPr lang="en-US"/>
        </a:p>
      </dgm:t>
    </dgm:pt>
    <dgm:pt modelId="{3EA2AFC0-2797-4CEC-83EC-C0082F2FFB0D}">
      <dgm:prSet/>
      <dgm:spPr/>
      <dgm:t>
        <a:bodyPr/>
        <a:lstStyle/>
        <a:p>
          <a:pPr>
            <a:lnSpc>
              <a:spcPct val="100000"/>
            </a:lnSpc>
            <a:defRPr b="1"/>
          </a:pPr>
          <a:r>
            <a:rPr lang="en-US"/>
            <a:t>Scalability and Modularity</a:t>
          </a:r>
        </a:p>
      </dgm:t>
    </dgm:pt>
    <dgm:pt modelId="{25B5B5D1-C82A-4083-87DE-3F1B25C049B4}" type="parTrans" cxnId="{6D8782D0-BB78-4412-8BD5-247944D0D2B5}">
      <dgm:prSet/>
      <dgm:spPr/>
      <dgm:t>
        <a:bodyPr/>
        <a:lstStyle/>
        <a:p>
          <a:endParaRPr lang="en-US"/>
        </a:p>
      </dgm:t>
    </dgm:pt>
    <dgm:pt modelId="{9C40D5EC-A608-446D-A1A2-A58308C8499D}" type="sibTrans" cxnId="{6D8782D0-BB78-4412-8BD5-247944D0D2B5}">
      <dgm:prSet/>
      <dgm:spPr/>
      <dgm:t>
        <a:bodyPr/>
        <a:lstStyle/>
        <a:p>
          <a:endParaRPr lang="en-US"/>
        </a:p>
      </dgm:t>
    </dgm:pt>
    <dgm:pt modelId="{AB4460A3-A7C7-4349-964A-696EE644A8D9}">
      <dgm:prSet/>
      <dgm:spPr/>
      <dgm:t>
        <a:bodyPr/>
        <a:lstStyle/>
        <a:p>
          <a:pPr>
            <a:lnSpc>
              <a:spcPct val="100000"/>
            </a:lnSpc>
          </a:pPr>
          <a:r>
            <a:rPr lang="en-US"/>
            <a:t>Distributed schema across services supports modular development and scalability while preserving data consistency and integrity.</a:t>
          </a:r>
        </a:p>
      </dgm:t>
    </dgm:pt>
    <dgm:pt modelId="{28515083-970A-4BF9-B6AF-F126A2241F03}" type="parTrans" cxnId="{79475465-7B22-4941-9096-EBA9259432D0}">
      <dgm:prSet/>
      <dgm:spPr/>
      <dgm:t>
        <a:bodyPr/>
        <a:lstStyle/>
        <a:p>
          <a:endParaRPr lang="en-US"/>
        </a:p>
      </dgm:t>
    </dgm:pt>
    <dgm:pt modelId="{221C64ED-08AF-45BB-800A-FAEFD809C81D}" type="sibTrans" cxnId="{79475465-7B22-4941-9096-EBA9259432D0}">
      <dgm:prSet/>
      <dgm:spPr/>
      <dgm:t>
        <a:bodyPr/>
        <a:lstStyle/>
        <a:p>
          <a:endParaRPr lang="en-US"/>
        </a:p>
      </dgm:t>
    </dgm:pt>
    <dgm:pt modelId="{DE205CD2-9D33-4E4F-98A9-7347E23EB7D4}" type="pres">
      <dgm:prSet presAssocID="{BE807FC2-A4B3-4A17-8CA8-A9AE138C3551}" presName="Root" presStyleCnt="0">
        <dgm:presLayoutVars>
          <dgm:dir/>
          <dgm:resizeHandles val="exact"/>
        </dgm:presLayoutVars>
      </dgm:prSet>
      <dgm:spPr/>
    </dgm:pt>
    <dgm:pt modelId="{71D543BF-62C0-4020-B275-6EF8938672B3}" type="pres">
      <dgm:prSet presAssocID="{18CDAF2F-C51E-4D18-8C03-EBC477A1EFE8}" presName="Composite" presStyleCnt="0"/>
      <dgm:spPr/>
    </dgm:pt>
    <dgm:pt modelId="{083FB510-D77C-4D41-B9EB-42283739C561}" type="pres">
      <dgm:prSet presAssocID="{18CDAF2F-C51E-4D18-8C03-EBC477A1EFE8}" presName="Picture" presStyleLbl="node1" presStyleIdx="0" presStyleCnt="3"/>
      <dgm:spPr>
        <a:blipFill>
          <a:blip xmlns:r="http://schemas.openxmlformats.org/officeDocument/2006/relationships" r:embed="rId1">
            <a:extLst>
              <a:ext uri="{28A0092B-C50C-407E-A947-70E740481C1C}">
                <a14:useLocalDpi xmlns:a14="http://schemas.microsoft.com/office/drawing/2010/main" val="0"/>
              </a:ext>
            </a:extLst>
          </a:blip>
          <a:srcRect r="-11" b="-11"/>
          <a:stretch/>
        </a:blipFill>
      </dgm:spPr>
      <dgm:extLst>
        <a:ext uri="{E40237B7-FDA0-4F09-8148-C483321AD2D9}">
          <dgm14:cNvPr xmlns:dgm14="http://schemas.microsoft.com/office/drawing/2010/diagram" id="0" name="" descr="Database big data symbol badge"/>
        </a:ext>
      </dgm:extLst>
    </dgm:pt>
    <dgm:pt modelId="{4D1820B9-6956-483F-A1FF-7232A781D6A9}" type="pres">
      <dgm:prSet presAssocID="{18CDAF2F-C51E-4D18-8C03-EBC477A1EFE8}" presName="Subtitle" presStyleLbl="revTx" presStyleIdx="0" presStyleCnt="6">
        <dgm:presLayoutVars>
          <dgm:chMax val="0"/>
          <dgm:bulletEnabled/>
        </dgm:presLayoutVars>
      </dgm:prSet>
      <dgm:spPr/>
    </dgm:pt>
    <dgm:pt modelId="{A8AA3C97-8FD2-41CD-8F4D-84A3A70CC917}" type="pres">
      <dgm:prSet presAssocID="{18CDAF2F-C51E-4D18-8C03-EBC477A1EFE8}" presName="Description" presStyleLbl="revTx" presStyleIdx="1" presStyleCnt="6">
        <dgm:presLayoutVars>
          <dgm:bulletEnabled/>
        </dgm:presLayoutVars>
      </dgm:prSet>
      <dgm:spPr/>
    </dgm:pt>
    <dgm:pt modelId="{9CA91785-1A71-4FB4-9EDB-C4803D61EA44}" type="pres">
      <dgm:prSet presAssocID="{A3611C89-6A94-47CC-AF55-3F2028ED8FF1}" presName="sibTrans" presStyleLbl="sibTrans2D1" presStyleIdx="0" presStyleCnt="0"/>
      <dgm:spPr/>
    </dgm:pt>
    <dgm:pt modelId="{1828E069-D543-4501-A74D-5853315A07DF}" type="pres">
      <dgm:prSet presAssocID="{5A28B983-F3E0-4661-AD04-A1519CB27314}" presName="Composite" presStyleCnt="0"/>
      <dgm:spPr/>
    </dgm:pt>
    <dgm:pt modelId="{D1B58D34-0DFD-4AE1-8DF9-58CCA5EEAFE3}" type="pres">
      <dgm:prSet presAssocID="{5A28B983-F3E0-4661-AD04-A1519CB27314}" presName="Picture" presStyleLbl="node1" presStyleIdx="1" presStyleCnt="3"/>
      <dgm:spPr>
        <a:blipFill>
          <a:blip xmlns:r="http://schemas.openxmlformats.org/officeDocument/2006/relationships" r:embed="rId2">
            <a:extLst>
              <a:ext uri="{28A0092B-C50C-407E-A947-70E740481C1C}">
                <a14:useLocalDpi xmlns:a14="http://schemas.microsoft.com/office/drawing/2010/main" val="0"/>
              </a:ext>
            </a:extLst>
          </a:blip>
          <a:srcRect l="9737" r="23515" b="3"/>
          <a:stretch/>
        </a:blipFill>
      </dgm:spPr>
      <dgm:extLst>
        <a:ext uri="{E40237B7-FDA0-4F09-8148-C483321AD2D9}">
          <dgm14:cNvPr xmlns:dgm14="http://schemas.microsoft.com/office/drawing/2010/diagram" id="0" name="" descr="Red Communication bubbles with copy space are connected each other with black arrows. This image shows the social media, and online communication between people."/>
        </a:ext>
      </dgm:extLst>
    </dgm:pt>
    <dgm:pt modelId="{377A1012-95F0-4EA5-A911-C44590AC794B}" type="pres">
      <dgm:prSet presAssocID="{5A28B983-F3E0-4661-AD04-A1519CB27314}" presName="Subtitle" presStyleLbl="revTx" presStyleIdx="2" presStyleCnt="6">
        <dgm:presLayoutVars>
          <dgm:chMax val="0"/>
          <dgm:bulletEnabled/>
        </dgm:presLayoutVars>
      </dgm:prSet>
      <dgm:spPr/>
    </dgm:pt>
    <dgm:pt modelId="{C800CF25-F5B4-4C6A-BA2D-DB5B245764CC}" type="pres">
      <dgm:prSet presAssocID="{5A28B983-F3E0-4661-AD04-A1519CB27314}" presName="Description" presStyleLbl="revTx" presStyleIdx="3" presStyleCnt="6">
        <dgm:presLayoutVars>
          <dgm:bulletEnabled/>
        </dgm:presLayoutVars>
      </dgm:prSet>
      <dgm:spPr/>
    </dgm:pt>
    <dgm:pt modelId="{DB9B095D-A46D-4A2B-8F0E-70C34CB07B7C}" type="pres">
      <dgm:prSet presAssocID="{A504D140-5384-4BA2-B324-FF5E75661B01}" presName="sibTrans" presStyleLbl="sibTrans2D1" presStyleIdx="0" presStyleCnt="0"/>
      <dgm:spPr/>
    </dgm:pt>
    <dgm:pt modelId="{28C5D8D0-0B54-4552-9044-488F087C19DC}" type="pres">
      <dgm:prSet presAssocID="{3EA2AFC0-2797-4CEC-83EC-C0082F2FFB0D}" presName="Composite" presStyleCnt="0"/>
      <dgm:spPr/>
    </dgm:pt>
    <dgm:pt modelId="{17305531-528E-4319-90E5-2728779D69AC}" type="pres">
      <dgm:prSet presAssocID="{3EA2AFC0-2797-4CEC-83EC-C0082F2FFB0D}" presName="Picture" presStyleLbl="nod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l="39000" r="2" b="2"/>
          <a:stretch/>
        </a:blipFill>
      </dgm:spPr>
      <dgm:extLst>
        <a:ext uri="{E40237B7-FDA0-4F09-8148-C483321AD2D9}">
          <dgm14:cNvPr xmlns:dgm14="http://schemas.microsoft.com/office/drawing/2010/diagram" id="0" name="" descr="abstract programm binary code  and colored array cube Database"/>
        </a:ext>
      </dgm:extLst>
    </dgm:pt>
    <dgm:pt modelId="{6E2F7E6F-B225-414B-93AD-192B5492B994}" type="pres">
      <dgm:prSet presAssocID="{3EA2AFC0-2797-4CEC-83EC-C0082F2FFB0D}" presName="Subtitle" presStyleLbl="revTx" presStyleIdx="4" presStyleCnt="6">
        <dgm:presLayoutVars>
          <dgm:chMax val="0"/>
          <dgm:bulletEnabled/>
        </dgm:presLayoutVars>
      </dgm:prSet>
      <dgm:spPr/>
    </dgm:pt>
    <dgm:pt modelId="{7D3602CA-C966-4128-92C8-C52097B962A3}" type="pres">
      <dgm:prSet presAssocID="{3EA2AFC0-2797-4CEC-83EC-C0082F2FFB0D}" presName="Description" presStyleLbl="revTx" presStyleIdx="5" presStyleCnt="6">
        <dgm:presLayoutVars>
          <dgm:bulletEnabled/>
        </dgm:presLayoutVars>
      </dgm:prSet>
      <dgm:spPr/>
    </dgm:pt>
  </dgm:ptLst>
  <dgm:cxnLst>
    <dgm:cxn modelId="{2B05F51E-869E-488A-AB1C-47E8D86B06B1}" type="presOf" srcId="{3EA2AFC0-2797-4CEC-83EC-C0082F2FFB0D}" destId="{6E2F7E6F-B225-414B-93AD-192B5492B994}" srcOrd="0" destOrd="0" presId="urn:microsoft.com/office/officeart/2024/3/layout/verticalVisualTextBlock1"/>
    <dgm:cxn modelId="{3730EF2E-F2B7-436F-9F49-445283304350}" srcId="{18CDAF2F-C51E-4D18-8C03-EBC477A1EFE8}" destId="{7BED19B9-58E3-42B0-80A8-A1C53F31EC75}" srcOrd="0" destOrd="0" parTransId="{7EC7F903-380A-4C18-B48E-7396CE81B734}" sibTransId="{61FD8FF6-FBC6-4701-A2BA-849E68BDA5AF}"/>
    <dgm:cxn modelId="{8666DD5C-F991-428B-AF2A-4B74A924D964}" type="presOf" srcId="{BE807FC2-A4B3-4A17-8CA8-A9AE138C3551}" destId="{DE205CD2-9D33-4E4F-98A9-7347E23EB7D4}" srcOrd="0" destOrd="0" presId="urn:microsoft.com/office/officeart/2024/3/layout/verticalVisualTextBlock1"/>
    <dgm:cxn modelId="{79475465-7B22-4941-9096-EBA9259432D0}" srcId="{3EA2AFC0-2797-4CEC-83EC-C0082F2FFB0D}" destId="{AB4460A3-A7C7-4349-964A-696EE644A8D9}" srcOrd="0" destOrd="0" parTransId="{28515083-970A-4BF9-B6AF-F126A2241F03}" sibTransId="{221C64ED-08AF-45BB-800A-FAEFD809C81D}"/>
    <dgm:cxn modelId="{41D67745-3A9C-44DF-A347-C15382E32100}" type="presOf" srcId="{A504D140-5384-4BA2-B324-FF5E75661B01}" destId="{DB9B095D-A46D-4A2B-8F0E-70C34CB07B7C}" srcOrd="0" destOrd="0" presId="urn:microsoft.com/office/officeart/2024/3/layout/verticalVisualTextBlock1"/>
    <dgm:cxn modelId="{809B8E6A-A064-4976-A80F-BC3D4AB7A40C}" srcId="{BE807FC2-A4B3-4A17-8CA8-A9AE138C3551}" destId="{18CDAF2F-C51E-4D18-8C03-EBC477A1EFE8}" srcOrd="0" destOrd="0" parTransId="{D95E3E65-BC4B-4DF3-AB04-858AB3BD84EF}" sibTransId="{A3611C89-6A94-47CC-AF55-3F2028ED8FF1}"/>
    <dgm:cxn modelId="{CE7AEB4E-2B41-4F61-8A3A-A90C880B259F}" type="presOf" srcId="{7BED19B9-58E3-42B0-80A8-A1C53F31EC75}" destId="{A8AA3C97-8FD2-41CD-8F4D-84A3A70CC917}" srcOrd="0" destOrd="0" presId="urn:microsoft.com/office/officeart/2024/3/layout/verticalVisualTextBlock1"/>
    <dgm:cxn modelId="{1BAAA373-36F4-4B3E-9894-47F804D572FF}" srcId="{5A28B983-F3E0-4661-AD04-A1519CB27314}" destId="{CEEF4789-75B2-489C-9C6E-DB96B18EF9A6}" srcOrd="0" destOrd="0" parTransId="{3F4B1DC5-A4ED-4BD0-9337-135E16813855}" sibTransId="{E37D5D5E-21E3-4B8E-811B-A4D3CE2106F3}"/>
    <dgm:cxn modelId="{C63E8877-16E0-42A5-8BAB-13C6FAB5D738}" type="presOf" srcId="{18CDAF2F-C51E-4D18-8C03-EBC477A1EFE8}" destId="{4D1820B9-6956-483F-A1FF-7232A781D6A9}" srcOrd="0" destOrd="0" presId="urn:microsoft.com/office/officeart/2024/3/layout/verticalVisualTextBlock1"/>
    <dgm:cxn modelId="{0A83B586-833E-4F64-AD92-5D5DD1F42B3B}" type="presOf" srcId="{CEEF4789-75B2-489C-9C6E-DB96B18EF9A6}" destId="{C800CF25-F5B4-4C6A-BA2D-DB5B245764CC}" srcOrd="0" destOrd="0" presId="urn:microsoft.com/office/officeart/2024/3/layout/verticalVisualTextBlock1"/>
    <dgm:cxn modelId="{E1107BAC-B2A1-4FE1-983A-59422233B97D}" type="presOf" srcId="{5A28B983-F3E0-4661-AD04-A1519CB27314}" destId="{377A1012-95F0-4EA5-A911-C44590AC794B}" srcOrd="0" destOrd="0" presId="urn:microsoft.com/office/officeart/2024/3/layout/verticalVisualTextBlock1"/>
    <dgm:cxn modelId="{AE1565C3-DE17-4097-81AD-45EAC4A96334}" type="presOf" srcId="{AB4460A3-A7C7-4349-964A-696EE644A8D9}" destId="{7D3602CA-C966-4128-92C8-C52097B962A3}" srcOrd="0" destOrd="0" presId="urn:microsoft.com/office/officeart/2024/3/layout/verticalVisualTextBlock1"/>
    <dgm:cxn modelId="{08055CC7-7643-4645-AC65-A8761E949440}" srcId="{BE807FC2-A4B3-4A17-8CA8-A9AE138C3551}" destId="{5A28B983-F3E0-4661-AD04-A1519CB27314}" srcOrd="1" destOrd="0" parTransId="{BB1DEDEB-6314-4ADD-911E-92D344529423}" sibTransId="{A504D140-5384-4BA2-B324-FF5E75661B01}"/>
    <dgm:cxn modelId="{6D8782D0-BB78-4412-8BD5-247944D0D2B5}" srcId="{BE807FC2-A4B3-4A17-8CA8-A9AE138C3551}" destId="{3EA2AFC0-2797-4CEC-83EC-C0082F2FFB0D}" srcOrd="2" destOrd="0" parTransId="{25B5B5D1-C82A-4083-87DE-3F1B25C049B4}" sibTransId="{9C40D5EC-A608-446D-A1A2-A58308C8499D}"/>
    <dgm:cxn modelId="{DC65EBD0-E9AF-47E0-86B4-B2265AEB072C}" type="presOf" srcId="{A3611C89-6A94-47CC-AF55-3F2028ED8FF1}" destId="{9CA91785-1A71-4FB4-9EDB-C4803D61EA44}" srcOrd="0" destOrd="0" presId="urn:microsoft.com/office/officeart/2024/3/layout/verticalVisualTextBlock1"/>
    <dgm:cxn modelId="{21F255D6-948A-4015-9ECB-535DEC7FFEBA}" type="presParOf" srcId="{DE205CD2-9D33-4E4F-98A9-7347E23EB7D4}" destId="{71D543BF-62C0-4020-B275-6EF8938672B3}" srcOrd="0" destOrd="0" presId="urn:microsoft.com/office/officeart/2024/3/layout/verticalVisualTextBlock1"/>
    <dgm:cxn modelId="{D9EC468D-E9F4-4F22-A9BC-3623D3275520}" type="presParOf" srcId="{71D543BF-62C0-4020-B275-6EF8938672B3}" destId="{083FB510-D77C-4D41-B9EB-42283739C561}" srcOrd="0" destOrd="0" presId="urn:microsoft.com/office/officeart/2024/3/layout/verticalVisualTextBlock1"/>
    <dgm:cxn modelId="{C87DE176-F3B9-4FC1-989B-34AD8C1153B6}" type="presParOf" srcId="{71D543BF-62C0-4020-B275-6EF8938672B3}" destId="{4D1820B9-6956-483F-A1FF-7232A781D6A9}" srcOrd="1" destOrd="0" presId="urn:microsoft.com/office/officeart/2024/3/layout/verticalVisualTextBlock1"/>
    <dgm:cxn modelId="{66DF475F-883C-4015-B275-B086480F9AEA}" type="presParOf" srcId="{71D543BF-62C0-4020-B275-6EF8938672B3}" destId="{A8AA3C97-8FD2-41CD-8F4D-84A3A70CC917}" srcOrd="2" destOrd="0" presId="urn:microsoft.com/office/officeart/2024/3/layout/verticalVisualTextBlock1"/>
    <dgm:cxn modelId="{04FC3EA3-8810-4154-BF15-27D4AB1B8F3A}" type="presParOf" srcId="{DE205CD2-9D33-4E4F-98A9-7347E23EB7D4}" destId="{9CA91785-1A71-4FB4-9EDB-C4803D61EA44}" srcOrd="1" destOrd="0" presId="urn:microsoft.com/office/officeart/2024/3/layout/verticalVisualTextBlock1"/>
    <dgm:cxn modelId="{E37D6408-3538-4EEF-ABA3-3ADD48B11FD2}" type="presParOf" srcId="{DE205CD2-9D33-4E4F-98A9-7347E23EB7D4}" destId="{1828E069-D543-4501-A74D-5853315A07DF}" srcOrd="2" destOrd="0" presId="urn:microsoft.com/office/officeart/2024/3/layout/verticalVisualTextBlock1"/>
    <dgm:cxn modelId="{5B487EB5-8DDA-487B-BA10-212395C72A18}" type="presParOf" srcId="{1828E069-D543-4501-A74D-5853315A07DF}" destId="{D1B58D34-0DFD-4AE1-8DF9-58CCA5EEAFE3}" srcOrd="0" destOrd="0" presId="urn:microsoft.com/office/officeart/2024/3/layout/verticalVisualTextBlock1"/>
    <dgm:cxn modelId="{F572E5E2-2F6B-4CDA-A4CC-78284754578C}" type="presParOf" srcId="{1828E069-D543-4501-A74D-5853315A07DF}" destId="{377A1012-95F0-4EA5-A911-C44590AC794B}" srcOrd="1" destOrd="0" presId="urn:microsoft.com/office/officeart/2024/3/layout/verticalVisualTextBlock1"/>
    <dgm:cxn modelId="{E07C2FB7-F4F6-441C-B7E6-35B485CD3711}" type="presParOf" srcId="{1828E069-D543-4501-A74D-5853315A07DF}" destId="{C800CF25-F5B4-4C6A-BA2D-DB5B245764CC}" srcOrd="2" destOrd="0" presId="urn:microsoft.com/office/officeart/2024/3/layout/verticalVisualTextBlock1"/>
    <dgm:cxn modelId="{94DAFEDC-F23A-46C1-8CF0-772E891A8E97}" type="presParOf" srcId="{DE205CD2-9D33-4E4F-98A9-7347E23EB7D4}" destId="{DB9B095D-A46D-4A2B-8F0E-70C34CB07B7C}" srcOrd="3" destOrd="0" presId="urn:microsoft.com/office/officeart/2024/3/layout/verticalVisualTextBlock1"/>
    <dgm:cxn modelId="{33E2777B-9C5F-4590-A4B3-8E33FF67824E}" type="presParOf" srcId="{DE205CD2-9D33-4E4F-98A9-7347E23EB7D4}" destId="{28C5D8D0-0B54-4552-9044-488F087C19DC}" srcOrd="4" destOrd="0" presId="urn:microsoft.com/office/officeart/2024/3/layout/verticalVisualTextBlock1"/>
    <dgm:cxn modelId="{C0E5E92C-B7DD-45E2-9DB7-33D9534EEBAF}" type="presParOf" srcId="{28C5D8D0-0B54-4552-9044-488F087C19DC}" destId="{17305531-528E-4319-90E5-2728779D69AC}" srcOrd="0" destOrd="0" presId="urn:microsoft.com/office/officeart/2024/3/layout/verticalVisualTextBlock1"/>
    <dgm:cxn modelId="{02CF2B11-3B3B-4300-A1B5-758E40786530}" type="presParOf" srcId="{28C5D8D0-0B54-4552-9044-488F087C19DC}" destId="{6E2F7E6F-B225-414B-93AD-192B5492B994}" srcOrd="1" destOrd="0" presId="urn:microsoft.com/office/officeart/2024/3/layout/verticalVisualTextBlock1"/>
    <dgm:cxn modelId="{CCE53025-9047-46C3-9712-A57AACF4B713}" type="presParOf" srcId="{28C5D8D0-0B54-4552-9044-488F087C19DC}" destId="{7D3602CA-C966-4128-92C8-C52097B962A3}" srcOrd="2" destOrd="0" presId="urn:microsoft.com/office/officeart/2024/3/layout/verticalVisualTextBlock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C7DF28A-9031-4252-A092-91B9ABF097AA}" type="doc">
      <dgm:prSet loTypeId="urn:microsoft.com/office/officeart/2024/3/layout/verticalVisualTextBlock1" loCatId="Picture" qsTypeId="urn:microsoft.com/office/officeart/2005/8/quickstyle/simple4" qsCatId="simple" csTypeId="urn:microsoft.com/office/officeart/2005/8/colors/accent0_2" csCatId="mainScheme" phldr="1"/>
      <dgm:spPr/>
      <dgm:t>
        <a:bodyPr/>
        <a:lstStyle/>
        <a:p>
          <a:endParaRPr lang="en-US"/>
        </a:p>
      </dgm:t>
    </dgm:pt>
    <dgm:pt modelId="{33ED1708-89FC-45E2-85EF-726B9A0F4394}">
      <dgm:prSet/>
      <dgm:spPr/>
      <dgm:t>
        <a:bodyPr/>
        <a:lstStyle/>
        <a:p>
          <a:pPr>
            <a:lnSpc>
              <a:spcPct val="100000"/>
            </a:lnSpc>
            <a:defRPr b="1"/>
          </a:pPr>
          <a:r>
            <a:rPr lang="en-US"/>
            <a:t>Project Achievements</a:t>
          </a:r>
        </a:p>
      </dgm:t>
    </dgm:pt>
    <dgm:pt modelId="{CAAD55D1-52D1-44AB-8C05-F895A4A7F485}" type="parTrans" cxnId="{00514631-993C-403F-B99D-4C29E25750B7}">
      <dgm:prSet/>
      <dgm:spPr/>
      <dgm:t>
        <a:bodyPr/>
        <a:lstStyle/>
        <a:p>
          <a:endParaRPr lang="en-US"/>
        </a:p>
      </dgm:t>
    </dgm:pt>
    <dgm:pt modelId="{15A15CF2-B19C-4A02-973B-4061E82F2E8C}" type="sibTrans" cxnId="{00514631-993C-403F-B99D-4C29E25750B7}">
      <dgm:prSet/>
      <dgm:spPr/>
      <dgm:t>
        <a:bodyPr/>
        <a:lstStyle/>
        <a:p>
          <a:pPr>
            <a:lnSpc>
              <a:spcPct val="100000"/>
            </a:lnSpc>
            <a:defRPr b="1"/>
          </a:pPr>
          <a:endParaRPr lang="en-US"/>
        </a:p>
      </dgm:t>
    </dgm:pt>
    <dgm:pt modelId="{DA7BA68F-6207-406D-BA58-133B135E3A33}">
      <dgm:prSet/>
      <dgm:spPr/>
      <dgm:t>
        <a:bodyPr/>
        <a:lstStyle/>
        <a:p>
          <a:pPr>
            <a:lnSpc>
              <a:spcPct val="100000"/>
            </a:lnSpc>
          </a:pPr>
          <a:r>
            <a:rPr lang="en-US"/>
            <a:t>Delivered a modular, secure, and scalable real estate platform with automated GitOps deployments and zero trust security.</a:t>
          </a:r>
        </a:p>
      </dgm:t>
    </dgm:pt>
    <dgm:pt modelId="{28FFBF3E-8FF8-4FF2-B627-C99BA5A3A022}" type="parTrans" cxnId="{45DE0B43-0B2E-41CB-973A-1BE0018AA8BF}">
      <dgm:prSet/>
      <dgm:spPr/>
      <dgm:t>
        <a:bodyPr/>
        <a:lstStyle/>
        <a:p>
          <a:endParaRPr lang="en-US"/>
        </a:p>
      </dgm:t>
    </dgm:pt>
    <dgm:pt modelId="{AA48DD0F-803A-48D7-BB0A-45C5B65D50F2}" type="sibTrans" cxnId="{45DE0B43-0B2E-41CB-973A-1BE0018AA8BF}">
      <dgm:prSet/>
      <dgm:spPr/>
      <dgm:t>
        <a:bodyPr/>
        <a:lstStyle/>
        <a:p>
          <a:endParaRPr lang="en-US"/>
        </a:p>
      </dgm:t>
    </dgm:pt>
    <dgm:pt modelId="{DE387B50-286C-4DE2-AAA6-67389FB47ABD}">
      <dgm:prSet/>
      <dgm:spPr/>
      <dgm:t>
        <a:bodyPr/>
        <a:lstStyle/>
        <a:p>
          <a:pPr>
            <a:lnSpc>
              <a:spcPct val="100000"/>
            </a:lnSpc>
            <a:defRPr b="1"/>
          </a:pPr>
          <a:r>
            <a:rPr lang="en-US"/>
            <a:t>Performance Improvements</a:t>
          </a:r>
        </a:p>
      </dgm:t>
    </dgm:pt>
    <dgm:pt modelId="{8F894E95-18E8-47AB-BEB0-C83294C9BD03}" type="parTrans" cxnId="{3C1BAB6F-0E81-4C94-8C10-9CF5555FA6DB}">
      <dgm:prSet/>
      <dgm:spPr/>
      <dgm:t>
        <a:bodyPr/>
        <a:lstStyle/>
        <a:p>
          <a:endParaRPr lang="en-US"/>
        </a:p>
      </dgm:t>
    </dgm:pt>
    <dgm:pt modelId="{802B838D-5345-4CC0-BB00-E635050F0D71}" type="sibTrans" cxnId="{3C1BAB6F-0E81-4C94-8C10-9CF5555FA6DB}">
      <dgm:prSet/>
      <dgm:spPr/>
      <dgm:t>
        <a:bodyPr/>
        <a:lstStyle/>
        <a:p>
          <a:pPr>
            <a:lnSpc>
              <a:spcPct val="100000"/>
            </a:lnSpc>
            <a:defRPr b="1"/>
          </a:pPr>
          <a:endParaRPr lang="en-US"/>
        </a:p>
      </dgm:t>
    </dgm:pt>
    <dgm:pt modelId="{A9D17379-55C3-4633-89FB-569132967942}">
      <dgm:prSet/>
      <dgm:spPr/>
      <dgm:t>
        <a:bodyPr/>
        <a:lstStyle/>
        <a:p>
          <a:pPr>
            <a:lnSpc>
              <a:spcPct val="100000"/>
            </a:lnSpc>
          </a:pPr>
          <a:r>
            <a:rPr lang="en-US"/>
            <a:t>Enhanced system reliability and response times through comprehensive observability and performance benchmarking.</a:t>
          </a:r>
        </a:p>
      </dgm:t>
    </dgm:pt>
    <dgm:pt modelId="{D55D1FAA-7742-440F-83CD-2F18463AEDC3}" type="parTrans" cxnId="{5820AA78-8D08-4D80-B3B2-88CA037908E2}">
      <dgm:prSet/>
      <dgm:spPr/>
      <dgm:t>
        <a:bodyPr/>
        <a:lstStyle/>
        <a:p>
          <a:endParaRPr lang="en-US"/>
        </a:p>
      </dgm:t>
    </dgm:pt>
    <dgm:pt modelId="{D9A2014E-598A-4550-90A7-B4060FC478AB}" type="sibTrans" cxnId="{5820AA78-8D08-4D80-B3B2-88CA037908E2}">
      <dgm:prSet/>
      <dgm:spPr/>
      <dgm:t>
        <a:bodyPr/>
        <a:lstStyle/>
        <a:p>
          <a:endParaRPr lang="en-US"/>
        </a:p>
      </dgm:t>
    </dgm:pt>
    <dgm:pt modelId="{CD0ACED5-5C92-439C-9076-3C688D3F5A5A}">
      <dgm:prSet/>
      <dgm:spPr/>
      <dgm:t>
        <a:bodyPr/>
        <a:lstStyle/>
        <a:p>
          <a:pPr>
            <a:lnSpc>
              <a:spcPct val="100000"/>
            </a:lnSpc>
            <a:defRPr b="1"/>
          </a:pPr>
          <a:r>
            <a:rPr lang="en-US"/>
            <a:t>Future Enhancements</a:t>
          </a:r>
        </a:p>
      </dgm:t>
    </dgm:pt>
    <dgm:pt modelId="{94B9E084-0626-4B51-8EC6-5BF595BE62E6}" type="parTrans" cxnId="{1AC75484-1465-402C-A1F5-1D2DD25FC3DD}">
      <dgm:prSet/>
      <dgm:spPr/>
      <dgm:t>
        <a:bodyPr/>
        <a:lstStyle/>
        <a:p>
          <a:endParaRPr lang="en-US"/>
        </a:p>
      </dgm:t>
    </dgm:pt>
    <dgm:pt modelId="{B1A60028-076C-4342-8507-96363BC022BE}" type="sibTrans" cxnId="{1AC75484-1465-402C-A1F5-1D2DD25FC3DD}">
      <dgm:prSet/>
      <dgm:spPr/>
      <dgm:t>
        <a:bodyPr/>
        <a:lstStyle/>
        <a:p>
          <a:endParaRPr lang="en-US"/>
        </a:p>
      </dgm:t>
    </dgm:pt>
    <dgm:pt modelId="{D9382943-5418-4DE8-A4EE-24988AFFCCC1}">
      <dgm:prSet/>
      <dgm:spPr/>
      <dgm:t>
        <a:bodyPr/>
        <a:lstStyle/>
        <a:p>
          <a:pPr>
            <a:lnSpc>
              <a:spcPct val="100000"/>
            </a:lnSpc>
          </a:pPr>
          <a:r>
            <a:rPr lang="en-US"/>
            <a:t>Plan to improve user experience with AI-driven recommendations, advanced analytics, multi-cloud support, and stronger security.</a:t>
          </a:r>
        </a:p>
      </dgm:t>
    </dgm:pt>
    <dgm:pt modelId="{A3691976-9A7A-4903-BC95-6E2C9501F6EF}" type="parTrans" cxnId="{3F36995E-57E7-4ED1-819B-8F4AAA07B717}">
      <dgm:prSet/>
      <dgm:spPr/>
      <dgm:t>
        <a:bodyPr/>
        <a:lstStyle/>
        <a:p>
          <a:endParaRPr lang="en-US"/>
        </a:p>
      </dgm:t>
    </dgm:pt>
    <dgm:pt modelId="{0303E447-286E-4361-AD9C-CB32596C27CA}" type="sibTrans" cxnId="{3F36995E-57E7-4ED1-819B-8F4AAA07B717}">
      <dgm:prSet/>
      <dgm:spPr/>
      <dgm:t>
        <a:bodyPr/>
        <a:lstStyle/>
        <a:p>
          <a:endParaRPr lang="en-US"/>
        </a:p>
      </dgm:t>
    </dgm:pt>
    <dgm:pt modelId="{6E20BB01-A849-418C-B2EB-DC420E474B2E}" type="pres">
      <dgm:prSet presAssocID="{8C7DF28A-9031-4252-A092-91B9ABF097AA}" presName="Root" presStyleCnt="0">
        <dgm:presLayoutVars>
          <dgm:dir/>
          <dgm:resizeHandles val="exact"/>
        </dgm:presLayoutVars>
      </dgm:prSet>
      <dgm:spPr/>
    </dgm:pt>
    <dgm:pt modelId="{6ECC4DF1-43FA-42FD-8ECC-32D3B9931B8B}" type="pres">
      <dgm:prSet presAssocID="{33ED1708-89FC-45E2-85EF-726B9A0F4394}" presName="Composite" presStyleCnt="0"/>
      <dgm:spPr/>
    </dgm:pt>
    <dgm:pt modelId="{77317A14-18D3-4DBD-9D4F-9A9A1B3C02A9}" type="pres">
      <dgm:prSet presAssocID="{33ED1708-89FC-45E2-85EF-726B9A0F4394}" presName="Picture" presStyleLbl="node1" presStyleIdx="0" presStyleCnt="3"/>
      <dgm:spPr>
        <a:blipFill>
          <a:blip xmlns:r="http://schemas.openxmlformats.org/officeDocument/2006/relationships" r:embed="rId1">
            <a:extLst>
              <a:ext uri="{28A0092B-C50C-407E-A947-70E740481C1C}">
                <a14:useLocalDpi xmlns:a14="http://schemas.microsoft.com/office/drawing/2010/main" val="0"/>
              </a:ext>
            </a:extLst>
          </a:blip>
          <a:srcRect l="13459" r="11532" b="-11"/>
          <a:stretch/>
        </a:blipFill>
      </dgm:spPr>
      <dgm:extLst>
        <a:ext uri="{E40237B7-FDA0-4F09-8148-C483321AD2D9}">
          <dgm14:cNvPr xmlns:dgm14="http://schemas.microsoft.com/office/drawing/2010/diagram" id="0" name="" descr="abstract Smart home digital concept"/>
        </a:ext>
      </dgm:extLst>
    </dgm:pt>
    <dgm:pt modelId="{88E3ED17-8CD8-45A9-BB03-6B3D2B478A4D}" type="pres">
      <dgm:prSet presAssocID="{33ED1708-89FC-45E2-85EF-726B9A0F4394}" presName="Subtitle" presStyleLbl="revTx" presStyleIdx="0" presStyleCnt="6">
        <dgm:presLayoutVars>
          <dgm:chMax val="0"/>
          <dgm:bulletEnabled/>
        </dgm:presLayoutVars>
      </dgm:prSet>
      <dgm:spPr/>
    </dgm:pt>
    <dgm:pt modelId="{34C000DF-5C3D-43D2-99DF-1F5457C0B763}" type="pres">
      <dgm:prSet presAssocID="{33ED1708-89FC-45E2-85EF-726B9A0F4394}" presName="Description" presStyleLbl="revTx" presStyleIdx="1" presStyleCnt="6">
        <dgm:presLayoutVars>
          <dgm:bulletEnabled/>
        </dgm:presLayoutVars>
      </dgm:prSet>
      <dgm:spPr/>
    </dgm:pt>
    <dgm:pt modelId="{B77661B0-B37C-4674-A6ED-56CBBD953F38}" type="pres">
      <dgm:prSet presAssocID="{15A15CF2-B19C-4A02-973B-4061E82F2E8C}" presName="sibTrans" presStyleLbl="sibTrans2D1" presStyleIdx="0" presStyleCnt="0"/>
      <dgm:spPr/>
    </dgm:pt>
    <dgm:pt modelId="{C53F1F00-8715-4630-A8D3-2B079947070E}" type="pres">
      <dgm:prSet presAssocID="{DE387B50-286C-4DE2-AAA6-67389FB47ABD}" presName="Composite" presStyleCnt="0"/>
      <dgm:spPr/>
    </dgm:pt>
    <dgm:pt modelId="{DF385C96-8BD6-4C68-B2AE-E5D0200B79BF}" type="pres">
      <dgm:prSet presAssocID="{DE387B50-286C-4DE2-AAA6-67389FB47ABD}" presName="Picture" presStyleLbl="node1" presStyleIdx="1" presStyleCnt="3"/>
      <dgm:spPr>
        <a:blipFill>
          <a:blip xmlns:r="http://schemas.openxmlformats.org/officeDocument/2006/relationships" r:embed="rId2">
            <a:extLst>
              <a:ext uri="{28A0092B-C50C-407E-A947-70E740481C1C}">
                <a14:useLocalDpi xmlns:a14="http://schemas.microsoft.com/office/drawing/2010/main" val="0"/>
              </a:ext>
            </a:extLst>
          </a:blip>
          <a:srcRect l="13632" r="11359" b="-11"/>
          <a:stretch/>
        </a:blipFill>
      </dgm:spPr>
      <dgm:extLst>
        <a:ext uri="{E40237B7-FDA0-4F09-8148-C483321AD2D9}">
          <dgm14:cNvPr xmlns:dgm14="http://schemas.microsoft.com/office/drawing/2010/diagram" id="0" name="" descr="Business report chart analysis tablet computer"/>
        </a:ext>
      </dgm:extLst>
    </dgm:pt>
    <dgm:pt modelId="{25D2B278-090D-46C7-BB66-9FBC38F2E060}" type="pres">
      <dgm:prSet presAssocID="{DE387B50-286C-4DE2-AAA6-67389FB47ABD}" presName="Subtitle" presStyleLbl="revTx" presStyleIdx="2" presStyleCnt="6">
        <dgm:presLayoutVars>
          <dgm:chMax val="0"/>
          <dgm:bulletEnabled/>
        </dgm:presLayoutVars>
      </dgm:prSet>
      <dgm:spPr/>
    </dgm:pt>
    <dgm:pt modelId="{28DEB360-28BE-44CB-ABA6-69B66C1A4AD7}" type="pres">
      <dgm:prSet presAssocID="{DE387B50-286C-4DE2-AAA6-67389FB47ABD}" presName="Description" presStyleLbl="revTx" presStyleIdx="3" presStyleCnt="6">
        <dgm:presLayoutVars>
          <dgm:bulletEnabled/>
        </dgm:presLayoutVars>
      </dgm:prSet>
      <dgm:spPr/>
    </dgm:pt>
    <dgm:pt modelId="{3FF5DDD3-A539-49BF-BF92-28B677C27DC9}" type="pres">
      <dgm:prSet presAssocID="{802B838D-5345-4CC0-BB00-E635050F0D71}" presName="sibTrans" presStyleLbl="sibTrans2D1" presStyleIdx="0" presStyleCnt="0"/>
      <dgm:spPr/>
    </dgm:pt>
    <dgm:pt modelId="{D405C42B-79E4-469B-BE7D-193DC5E9987D}" type="pres">
      <dgm:prSet presAssocID="{CD0ACED5-5C92-439C-9076-3C688D3F5A5A}" presName="Composite" presStyleCnt="0"/>
      <dgm:spPr/>
    </dgm:pt>
    <dgm:pt modelId="{E4AC0744-1A6A-493F-AD1E-5A03A29B27FC}" type="pres">
      <dgm:prSet presAssocID="{CD0ACED5-5C92-439C-9076-3C688D3F5A5A}" presName="Picture" presStyleLbl="nod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l="12228" r="21024" b="3"/>
          <a:stretch/>
        </a:blipFill>
      </dgm:spPr>
      <dgm:extLst>
        <a:ext uri="{E40237B7-FDA0-4F09-8148-C483321AD2D9}">
          <dgm14:cNvPr xmlns:dgm14="http://schemas.microsoft.com/office/drawing/2010/diagram" id="0" name="" descr="visual touch screen with web icons"/>
        </a:ext>
      </dgm:extLst>
    </dgm:pt>
    <dgm:pt modelId="{6EF76909-C583-487C-989D-C6CAD5A1DBD2}" type="pres">
      <dgm:prSet presAssocID="{CD0ACED5-5C92-439C-9076-3C688D3F5A5A}" presName="Subtitle" presStyleLbl="revTx" presStyleIdx="4" presStyleCnt="6">
        <dgm:presLayoutVars>
          <dgm:chMax val="0"/>
          <dgm:bulletEnabled/>
        </dgm:presLayoutVars>
      </dgm:prSet>
      <dgm:spPr/>
    </dgm:pt>
    <dgm:pt modelId="{21A4125A-7F14-48EE-9E85-126F3F919F72}" type="pres">
      <dgm:prSet presAssocID="{CD0ACED5-5C92-439C-9076-3C688D3F5A5A}" presName="Description" presStyleLbl="revTx" presStyleIdx="5" presStyleCnt="6">
        <dgm:presLayoutVars>
          <dgm:bulletEnabled/>
        </dgm:presLayoutVars>
      </dgm:prSet>
      <dgm:spPr/>
    </dgm:pt>
  </dgm:ptLst>
  <dgm:cxnLst>
    <dgm:cxn modelId="{00514631-993C-403F-B99D-4C29E25750B7}" srcId="{8C7DF28A-9031-4252-A092-91B9ABF097AA}" destId="{33ED1708-89FC-45E2-85EF-726B9A0F4394}" srcOrd="0" destOrd="0" parTransId="{CAAD55D1-52D1-44AB-8C05-F895A4A7F485}" sibTransId="{15A15CF2-B19C-4A02-973B-4061E82F2E8C}"/>
    <dgm:cxn modelId="{11C22C32-6AFF-4BFA-ADC5-6DB9ABBA1E17}" type="presOf" srcId="{D9382943-5418-4DE8-A4EE-24988AFFCCC1}" destId="{21A4125A-7F14-48EE-9E85-126F3F919F72}" srcOrd="0" destOrd="0" presId="urn:microsoft.com/office/officeart/2024/3/layout/verticalVisualTextBlock1"/>
    <dgm:cxn modelId="{FF7E9132-D62F-4891-B371-12E1CF9C016A}" type="presOf" srcId="{802B838D-5345-4CC0-BB00-E635050F0D71}" destId="{3FF5DDD3-A539-49BF-BF92-28B677C27DC9}" srcOrd="0" destOrd="0" presId="urn:microsoft.com/office/officeart/2024/3/layout/verticalVisualTextBlock1"/>
    <dgm:cxn modelId="{3F36995E-57E7-4ED1-819B-8F4AAA07B717}" srcId="{CD0ACED5-5C92-439C-9076-3C688D3F5A5A}" destId="{D9382943-5418-4DE8-A4EE-24988AFFCCC1}" srcOrd="0" destOrd="0" parTransId="{A3691976-9A7A-4903-BC95-6E2C9501F6EF}" sibTransId="{0303E447-286E-4361-AD9C-CB32596C27CA}"/>
    <dgm:cxn modelId="{45DE0B43-0B2E-41CB-973A-1BE0018AA8BF}" srcId="{33ED1708-89FC-45E2-85EF-726B9A0F4394}" destId="{DA7BA68F-6207-406D-BA58-133B135E3A33}" srcOrd="0" destOrd="0" parTransId="{28FFBF3E-8FF8-4FF2-B627-C99BA5A3A022}" sibTransId="{AA48DD0F-803A-48D7-BB0A-45C5B65D50F2}"/>
    <dgm:cxn modelId="{3C1BAB6F-0E81-4C94-8C10-9CF5555FA6DB}" srcId="{8C7DF28A-9031-4252-A092-91B9ABF097AA}" destId="{DE387B50-286C-4DE2-AAA6-67389FB47ABD}" srcOrd="1" destOrd="0" parTransId="{8F894E95-18E8-47AB-BEB0-C83294C9BD03}" sibTransId="{802B838D-5345-4CC0-BB00-E635050F0D71}"/>
    <dgm:cxn modelId="{4BE2B64F-64D5-4166-8DB6-8D5581D4C3B3}" type="presOf" srcId="{DA7BA68F-6207-406D-BA58-133B135E3A33}" destId="{34C000DF-5C3D-43D2-99DF-1F5457C0B763}" srcOrd="0" destOrd="0" presId="urn:microsoft.com/office/officeart/2024/3/layout/verticalVisualTextBlock1"/>
    <dgm:cxn modelId="{90AF1770-4663-41D5-BD26-3A0109C53E12}" type="presOf" srcId="{8C7DF28A-9031-4252-A092-91B9ABF097AA}" destId="{6E20BB01-A849-418C-B2EB-DC420E474B2E}" srcOrd="0" destOrd="0" presId="urn:microsoft.com/office/officeart/2024/3/layout/verticalVisualTextBlock1"/>
    <dgm:cxn modelId="{B0BB1B55-5BD1-4D47-B355-9F01180A7FE4}" type="presOf" srcId="{33ED1708-89FC-45E2-85EF-726B9A0F4394}" destId="{88E3ED17-8CD8-45A9-BB03-6B3D2B478A4D}" srcOrd="0" destOrd="0" presId="urn:microsoft.com/office/officeart/2024/3/layout/verticalVisualTextBlock1"/>
    <dgm:cxn modelId="{5820AA78-8D08-4D80-B3B2-88CA037908E2}" srcId="{DE387B50-286C-4DE2-AAA6-67389FB47ABD}" destId="{A9D17379-55C3-4633-89FB-569132967942}" srcOrd="0" destOrd="0" parTransId="{D55D1FAA-7742-440F-83CD-2F18463AEDC3}" sibTransId="{D9A2014E-598A-4550-90A7-B4060FC478AB}"/>
    <dgm:cxn modelId="{1AC75484-1465-402C-A1F5-1D2DD25FC3DD}" srcId="{8C7DF28A-9031-4252-A092-91B9ABF097AA}" destId="{CD0ACED5-5C92-439C-9076-3C688D3F5A5A}" srcOrd="2" destOrd="0" parTransId="{94B9E084-0626-4B51-8EC6-5BF595BE62E6}" sibTransId="{B1A60028-076C-4342-8507-96363BC022BE}"/>
    <dgm:cxn modelId="{73FE3496-2EB1-4DED-BBE9-168991E8EF81}" type="presOf" srcId="{CD0ACED5-5C92-439C-9076-3C688D3F5A5A}" destId="{6EF76909-C583-487C-989D-C6CAD5A1DBD2}" srcOrd="0" destOrd="0" presId="urn:microsoft.com/office/officeart/2024/3/layout/verticalVisualTextBlock1"/>
    <dgm:cxn modelId="{85872A99-252D-49EE-B5B3-393737AF61AE}" type="presOf" srcId="{DE387B50-286C-4DE2-AAA6-67389FB47ABD}" destId="{25D2B278-090D-46C7-BB66-9FBC38F2E060}" srcOrd="0" destOrd="0" presId="urn:microsoft.com/office/officeart/2024/3/layout/verticalVisualTextBlock1"/>
    <dgm:cxn modelId="{99B954B7-3522-4CE9-9BF2-EEC77688B1EE}" type="presOf" srcId="{15A15CF2-B19C-4A02-973B-4061E82F2E8C}" destId="{B77661B0-B37C-4674-A6ED-56CBBD953F38}" srcOrd="0" destOrd="0" presId="urn:microsoft.com/office/officeart/2024/3/layout/verticalVisualTextBlock1"/>
    <dgm:cxn modelId="{B05004FD-2873-4DF7-B7DB-90C75950830D}" type="presOf" srcId="{A9D17379-55C3-4633-89FB-569132967942}" destId="{28DEB360-28BE-44CB-ABA6-69B66C1A4AD7}" srcOrd="0" destOrd="0" presId="urn:microsoft.com/office/officeart/2024/3/layout/verticalVisualTextBlock1"/>
    <dgm:cxn modelId="{2ACF835B-0DCC-41CC-8C78-3FF96C9D75C4}" type="presParOf" srcId="{6E20BB01-A849-418C-B2EB-DC420E474B2E}" destId="{6ECC4DF1-43FA-42FD-8ECC-32D3B9931B8B}" srcOrd="0" destOrd="0" presId="urn:microsoft.com/office/officeart/2024/3/layout/verticalVisualTextBlock1"/>
    <dgm:cxn modelId="{AC07CB1A-A180-46C4-AEB6-B4E505680439}" type="presParOf" srcId="{6ECC4DF1-43FA-42FD-8ECC-32D3B9931B8B}" destId="{77317A14-18D3-4DBD-9D4F-9A9A1B3C02A9}" srcOrd="0" destOrd="0" presId="urn:microsoft.com/office/officeart/2024/3/layout/verticalVisualTextBlock1"/>
    <dgm:cxn modelId="{0599A439-7C54-4421-8806-4448C5DB7038}" type="presParOf" srcId="{6ECC4DF1-43FA-42FD-8ECC-32D3B9931B8B}" destId="{88E3ED17-8CD8-45A9-BB03-6B3D2B478A4D}" srcOrd="1" destOrd="0" presId="urn:microsoft.com/office/officeart/2024/3/layout/verticalVisualTextBlock1"/>
    <dgm:cxn modelId="{2815DAE3-BF63-4EDF-B356-5F09B14AEEAC}" type="presParOf" srcId="{6ECC4DF1-43FA-42FD-8ECC-32D3B9931B8B}" destId="{34C000DF-5C3D-43D2-99DF-1F5457C0B763}" srcOrd="2" destOrd="0" presId="urn:microsoft.com/office/officeart/2024/3/layout/verticalVisualTextBlock1"/>
    <dgm:cxn modelId="{ED9CB862-CACB-43AB-A396-5BB2C9ADEAA4}" type="presParOf" srcId="{6E20BB01-A849-418C-B2EB-DC420E474B2E}" destId="{B77661B0-B37C-4674-A6ED-56CBBD953F38}" srcOrd="1" destOrd="0" presId="urn:microsoft.com/office/officeart/2024/3/layout/verticalVisualTextBlock1"/>
    <dgm:cxn modelId="{885E66F6-9078-4D9C-8EC1-F6184F037FF3}" type="presParOf" srcId="{6E20BB01-A849-418C-B2EB-DC420E474B2E}" destId="{C53F1F00-8715-4630-A8D3-2B079947070E}" srcOrd="2" destOrd="0" presId="urn:microsoft.com/office/officeart/2024/3/layout/verticalVisualTextBlock1"/>
    <dgm:cxn modelId="{060FF399-22C8-4B13-9463-47412CFA675F}" type="presParOf" srcId="{C53F1F00-8715-4630-A8D3-2B079947070E}" destId="{DF385C96-8BD6-4C68-B2AE-E5D0200B79BF}" srcOrd="0" destOrd="0" presId="urn:microsoft.com/office/officeart/2024/3/layout/verticalVisualTextBlock1"/>
    <dgm:cxn modelId="{E0E35E19-62E3-4C17-94AA-270117779C39}" type="presParOf" srcId="{C53F1F00-8715-4630-A8D3-2B079947070E}" destId="{25D2B278-090D-46C7-BB66-9FBC38F2E060}" srcOrd="1" destOrd="0" presId="urn:microsoft.com/office/officeart/2024/3/layout/verticalVisualTextBlock1"/>
    <dgm:cxn modelId="{22702FFE-E07F-4C8D-82BE-9E85505C346D}" type="presParOf" srcId="{C53F1F00-8715-4630-A8D3-2B079947070E}" destId="{28DEB360-28BE-44CB-ABA6-69B66C1A4AD7}" srcOrd="2" destOrd="0" presId="urn:microsoft.com/office/officeart/2024/3/layout/verticalVisualTextBlock1"/>
    <dgm:cxn modelId="{881D2E29-E82B-43F3-8DFC-29DAAD4F8888}" type="presParOf" srcId="{6E20BB01-A849-418C-B2EB-DC420E474B2E}" destId="{3FF5DDD3-A539-49BF-BF92-28B677C27DC9}" srcOrd="3" destOrd="0" presId="urn:microsoft.com/office/officeart/2024/3/layout/verticalVisualTextBlock1"/>
    <dgm:cxn modelId="{70895C89-58EB-4A96-8F88-B536D5E86AB5}" type="presParOf" srcId="{6E20BB01-A849-418C-B2EB-DC420E474B2E}" destId="{D405C42B-79E4-469B-BE7D-193DC5E9987D}" srcOrd="4" destOrd="0" presId="urn:microsoft.com/office/officeart/2024/3/layout/verticalVisualTextBlock1"/>
    <dgm:cxn modelId="{0C89F207-FDB5-426B-969D-25322077A65B}" type="presParOf" srcId="{D405C42B-79E4-469B-BE7D-193DC5E9987D}" destId="{E4AC0744-1A6A-493F-AD1E-5A03A29B27FC}" srcOrd="0" destOrd="0" presId="urn:microsoft.com/office/officeart/2024/3/layout/verticalVisualTextBlock1"/>
    <dgm:cxn modelId="{83A5E420-6DDE-48A9-88F2-15A812F9E041}" type="presParOf" srcId="{D405C42B-79E4-469B-BE7D-193DC5E9987D}" destId="{6EF76909-C583-487C-989D-C6CAD5A1DBD2}" srcOrd="1" destOrd="0" presId="urn:microsoft.com/office/officeart/2024/3/layout/verticalVisualTextBlock1"/>
    <dgm:cxn modelId="{396AD6AA-FBA6-4A91-B3E4-7032F158E4DC}" type="presParOf" srcId="{D405C42B-79E4-469B-BE7D-193DC5E9987D}" destId="{21A4125A-7F14-48EE-9E85-126F3F919F72}" srcOrd="2" destOrd="0" presId="urn:microsoft.com/office/officeart/2024/3/layout/verticalVisualTextBlock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83FB510-D77C-4D41-B9EB-42283739C561}">
      <dsp:nvSpPr>
        <dsp:cNvPr id="0" name=""/>
        <dsp:cNvSpPr/>
      </dsp:nvSpPr>
      <dsp:spPr>
        <a:xfrm>
          <a:off x="0" y="0"/>
          <a:ext cx="1328547" cy="1328547"/>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r="-11" b="-11"/>
          <a:stretch/>
        </a:blipFill>
        <a:ln>
          <a:noFill/>
        </a:ln>
        <a:effectLst/>
      </dsp:spPr>
      <dsp:style>
        <a:lnRef idx="0">
          <a:scrgbClr r="0" g="0" b="0"/>
        </a:lnRef>
        <a:fillRef idx="3">
          <a:scrgbClr r="0" g="0" b="0"/>
        </a:fillRef>
        <a:effectRef idx="2">
          <a:scrgbClr r="0" g="0" b="0"/>
        </a:effectRef>
        <a:fontRef idx="minor">
          <a:schemeClr val="lt1"/>
        </a:fontRef>
      </dsp:style>
    </dsp:sp>
    <dsp:sp modelId="{4D1820B9-6956-483F-A1FF-7232A781D6A9}">
      <dsp:nvSpPr>
        <dsp:cNvPr id="0" name=""/>
        <dsp:cNvSpPr/>
      </dsp:nvSpPr>
      <dsp:spPr>
        <a:xfrm>
          <a:off x="1508547" y="0"/>
          <a:ext cx="9472589" cy="3613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Core Database Entities</a:t>
          </a:r>
        </a:p>
      </dsp:txBody>
      <dsp:txXfrm>
        <a:off x="1508547" y="0"/>
        <a:ext cx="9472589" cy="361366"/>
      </dsp:txXfrm>
    </dsp:sp>
    <dsp:sp modelId="{A8AA3C97-8FD2-41CD-8F4D-84A3A70CC917}">
      <dsp:nvSpPr>
        <dsp:cNvPr id="0" name=""/>
        <dsp:cNvSpPr/>
      </dsp:nvSpPr>
      <dsp:spPr>
        <a:xfrm>
          <a:off x="1508547" y="361366"/>
          <a:ext cx="9472589" cy="9671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The model includes USERS, PROPERTIES, LEASES, AUDIT_LOGS, and SENT_NOTIFICATIONS as primary entities for data organization.</a:t>
          </a:r>
        </a:p>
      </dsp:txBody>
      <dsp:txXfrm>
        <a:off x="1508547" y="361366"/>
        <a:ext cx="9472589" cy="967181"/>
      </dsp:txXfrm>
    </dsp:sp>
    <dsp:sp modelId="{D1B58D34-0DFD-4AE1-8DF9-58CCA5EEAFE3}">
      <dsp:nvSpPr>
        <dsp:cNvPr id="0" name=""/>
        <dsp:cNvSpPr/>
      </dsp:nvSpPr>
      <dsp:spPr>
        <a:xfrm>
          <a:off x="0" y="1434831"/>
          <a:ext cx="1328547" cy="1328547"/>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l="9737" r="23515" b="3"/>
          <a:stretch/>
        </a:blipFill>
        <a:ln>
          <a:noFill/>
        </a:ln>
        <a:effectLst/>
      </dsp:spPr>
      <dsp:style>
        <a:lnRef idx="0">
          <a:scrgbClr r="0" g="0" b="0"/>
        </a:lnRef>
        <a:fillRef idx="3">
          <a:scrgbClr r="0" g="0" b="0"/>
        </a:fillRef>
        <a:effectRef idx="2">
          <a:scrgbClr r="0" g="0" b="0"/>
        </a:effectRef>
        <a:fontRef idx="minor">
          <a:schemeClr val="lt1"/>
        </a:fontRef>
      </dsp:style>
    </dsp:sp>
    <dsp:sp modelId="{377A1012-95F0-4EA5-A911-C44590AC794B}">
      <dsp:nvSpPr>
        <dsp:cNvPr id="0" name=""/>
        <dsp:cNvSpPr/>
      </dsp:nvSpPr>
      <dsp:spPr>
        <a:xfrm>
          <a:off x="1508547" y="1434831"/>
          <a:ext cx="9472589" cy="3613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Entity Relationships</a:t>
          </a:r>
        </a:p>
      </dsp:txBody>
      <dsp:txXfrm>
        <a:off x="1508547" y="1434831"/>
        <a:ext cx="9472589" cy="361366"/>
      </dsp:txXfrm>
    </dsp:sp>
    <dsp:sp modelId="{C800CF25-F5B4-4C6A-BA2D-DB5B245764CC}">
      <dsp:nvSpPr>
        <dsp:cNvPr id="0" name=""/>
        <dsp:cNvSpPr/>
      </dsp:nvSpPr>
      <dsp:spPr>
        <a:xfrm>
          <a:off x="1508547" y="1796197"/>
          <a:ext cx="9472589" cy="9671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Foreign key constraints maintain referential integrity by linking leases to users and properties, ensuring consistent data.</a:t>
          </a:r>
        </a:p>
      </dsp:txBody>
      <dsp:txXfrm>
        <a:off x="1508547" y="1796197"/>
        <a:ext cx="9472589" cy="967181"/>
      </dsp:txXfrm>
    </dsp:sp>
    <dsp:sp modelId="{17305531-528E-4319-90E5-2728779D69AC}">
      <dsp:nvSpPr>
        <dsp:cNvPr id="0" name=""/>
        <dsp:cNvSpPr/>
      </dsp:nvSpPr>
      <dsp:spPr>
        <a:xfrm>
          <a:off x="0" y="2869663"/>
          <a:ext cx="1328547" cy="1328547"/>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l="39000" r="2" b="2"/>
          <a:stretch/>
        </a:blipFill>
        <a:ln>
          <a:noFill/>
        </a:ln>
        <a:effectLst/>
      </dsp:spPr>
      <dsp:style>
        <a:lnRef idx="0">
          <a:scrgbClr r="0" g="0" b="0"/>
        </a:lnRef>
        <a:fillRef idx="3">
          <a:scrgbClr r="0" g="0" b="0"/>
        </a:fillRef>
        <a:effectRef idx="2">
          <a:scrgbClr r="0" g="0" b="0"/>
        </a:effectRef>
        <a:fontRef idx="minor">
          <a:schemeClr val="lt1"/>
        </a:fontRef>
      </dsp:style>
    </dsp:sp>
    <dsp:sp modelId="{6E2F7E6F-B225-414B-93AD-192B5492B994}">
      <dsp:nvSpPr>
        <dsp:cNvPr id="0" name=""/>
        <dsp:cNvSpPr/>
      </dsp:nvSpPr>
      <dsp:spPr>
        <a:xfrm>
          <a:off x="1508547" y="2869663"/>
          <a:ext cx="9472589" cy="3613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Scalability and Modularity</a:t>
          </a:r>
        </a:p>
      </dsp:txBody>
      <dsp:txXfrm>
        <a:off x="1508547" y="2869663"/>
        <a:ext cx="9472589" cy="361366"/>
      </dsp:txXfrm>
    </dsp:sp>
    <dsp:sp modelId="{7D3602CA-C966-4128-92C8-C52097B962A3}">
      <dsp:nvSpPr>
        <dsp:cNvPr id="0" name=""/>
        <dsp:cNvSpPr/>
      </dsp:nvSpPr>
      <dsp:spPr>
        <a:xfrm>
          <a:off x="1508547" y="3231029"/>
          <a:ext cx="9472589" cy="9671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Distributed schema across services supports modular development and scalability while preserving data consistency and integrity.</a:t>
          </a:r>
        </a:p>
      </dsp:txBody>
      <dsp:txXfrm>
        <a:off x="1508547" y="3231029"/>
        <a:ext cx="9472589" cy="96718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317A14-18D3-4DBD-9D4F-9A9A1B3C02A9}">
      <dsp:nvSpPr>
        <dsp:cNvPr id="0" name=""/>
        <dsp:cNvSpPr/>
      </dsp:nvSpPr>
      <dsp:spPr>
        <a:xfrm>
          <a:off x="0" y="0"/>
          <a:ext cx="1328547" cy="1328547"/>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l="13459" r="11532" b="-11"/>
          <a:stretch/>
        </a:blipFill>
        <a:ln>
          <a:noFill/>
        </a:ln>
        <a:effectLst/>
      </dsp:spPr>
      <dsp:style>
        <a:lnRef idx="0">
          <a:scrgbClr r="0" g="0" b="0"/>
        </a:lnRef>
        <a:fillRef idx="3">
          <a:scrgbClr r="0" g="0" b="0"/>
        </a:fillRef>
        <a:effectRef idx="2">
          <a:scrgbClr r="0" g="0" b="0"/>
        </a:effectRef>
        <a:fontRef idx="minor">
          <a:schemeClr val="lt1"/>
        </a:fontRef>
      </dsp:style>
    </dsp:sp>
    <dsp:sp modelId="{88E3ED17-8CD8-45A9-BB03-6B3D2B478A4D}">
      <dsp:nvSpPr>
        <dsp:cNvPr id="0" name=""/>
        <dsp:cNvSpPr/>
      </dsp:nvSpPr>
      <dsp:spPr>
        <a:xfrm>
          <a:off x="1508547" y="0"/>
          <a:ext cx="9472589" cy="3613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Project Achievements</a:t>
          </a:r>
        </a:p>
      </dsp:txBody>
      <dsp:txXfrm>
        <a:off x="1508547" y="0"/>
        <a:ext cx="9472589" cy="361366"/>
      </dsp:txXfrm>
    </dsp:sp>
    <dsp:sp modelId="{34C000DF-5C3D-43D2-99DF-1F5457C0B763}">
      <dsp:nvSpPr>
        <dsp:cNvPr id="0" name=""/>
        <dsp:cNvSpPr/>
      </dsp:nvSpPr>
      <dsp:spPr>
        <a:xfrm>
          <a:off x="1508547" y="361366"/>
          <a:ext cx="9472589" cy="9671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Delivered a modular, secure, and scalable real estate platform with automated GitOps deployments and zero trust security.</a:t>
          </a:r>
        </a:p>
      </dsp:txBody>
      <dsp:txXfrm>
        <a:off x="1508547" y="361366"/>
        <a:ext cx="9472589" cy="967181"/>
      </dsp:txXfrm>
    </dsp:sp>
    <dsp:sp modelId="{DF385C96-8BD6-4C68-B2AE-E5D0200B79BF}">
      <dsp:nvSpPr>
        <dsp:cNvPr id="0" name=""/>
        <dsp:cNvSpPr/>
      </dsp:nvSpPr>
      <dsp:spPr>
        <a:xfrm>
          <a:off x="0" y="1434831"/>
          <a:ext cx="1328547" cy="1328547"/>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l="13632" r="11359" b="-11"/>
          <a:stretch/>
        </a:blipFill>
        <a:ln>
          <a:noFill/>
        </a:ln>
        <a:effectLst/>
      </dsp:spPr>
      <dsp:style>
        <a:lnRef idx="0">
          <a:scrgbClr r="0" g="0" b="0"/>
        </a:lnRef>
        <a:fillRef idx="3">
          <a:scrgbClr r="0" g="0" b="0"/>
        </a:fillRef>
        <a:effectRef idx="2">
          <a:scrgbClr r="0" g="0" b="0"/>
        </a:effectRef>
        <a:fontRef idx="minor">
          <a:schemeClr val="lt1"/>
        </a:fontRef>
      </dsp:style>
    </dsp:sp>
    <dsp:sp modelId="{25D2B278-090D-46C7-BB66-9FBC38F2E060}">
      <dsp:nvSpPr>
        <dsp:cNvPr id="0" name=""/>
        <dsp:cNvSpPr/>
      </dsp:nvSpPr>
      <dsp:spPr>
        <a:xfrm>
          <a:off x="1508547" y="1434831"/>
          <a:ext cx="9472589" cy="3613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Performance Improvements</a:t>
          </a:r>
        </a:p>
      </dsp:txBody>
      <dsp:txXfrm>
        <a:off x="1508547" y="1434831"/>
        <a:ext cx="9472589" cy="361366"/>
      </dsp:txXfrm>
    </dsp:sp>
    <dsp:sp modelId="{28DEB360-28BE-44CB-ABA6-69B66C1A4AD7}">
      <dsp:nvSpPr>
        <dsp:cNvPr id="0" name=""/>
        <dsp:cNvSpPr/>
      </dsp:nvSpPr>
      <dsp:spPr>
        <a:xfrm>
          <a:off x="1508547" y="1796197"/>
          <a:ext cx="9472589" cy="9671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Enhanced system reliability and response times through comprehensive observability and performance benchmarking.</a:t>
          </a:r>
        </a:p>
      </dsp:txBody>
      <dsp:txXfrm>
        <a:off x="1508547" y="1796197"/>
        <a:ext cx="9472589" cy="967181"/>
      </dsp:txXfrm>
    </dsp:sp>
    <dsp:sp modelId="{E4AC0744-1A6A-493F-AD1E-5A03A29B27FC}">
      <dsp:nvSpPr>
        <dsp:cNvPr id="0" name=""/>
        <dsp:cNvSpPr/>
      </dsp:nvSpPr>
      <dsp:spPr>
        <a:xfrm>
          <a:off x="0" y="2869663"/>
          <a:ext cx="1328547" cy="1328547"/>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l="12228" r="21024" b="3"/>
          <a:stretch/>
        </a:blipFill>
        <a:ln>
          <a:noFill/>
        </a:ln>
        <a:effectLst/>
      </dsp:spPr>
      <dsp:style>
        <a:lnRef idx="0">
          <a:scrgbClr r="0" g="0" b="0"/>
        </a:lnRef>
        <a:fillRef idx="3">
          <a:scrgbClr r="0" g="0" b="0"/>
        </a:fillRef>
        <a:effectRef idx="2">
          <a:scrgbClr r="0" g="0" b="0"/>
        </a:effectRef>
        <a:fontRef idx="minor">
          <a:schemeClr val="lt1"/>
        </a:fontRef>
      </dsp:style>
    </dsp:sp>
    <dsp:sp modelId="{6EF76909-C583-487C-989D-C6CAD5A1DBD2}">
      <dsp:nvSpPr>
        <dsp:cNvPr id="0" name=""/>
        <dsp:cNvSpPr/>
      </dsp:nvSpPr>
      <dsp:spPr>
        <a:xfrm>
          <a:off x="1508547" y="2869663"/>
          <a:ext cx="9472589" cy="3613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Future Enhancements</a:t>
          </a:r>
        </a:p>
      </dsp:txBody>
      <dsp:txXfrm>
        <a:off x="1508547" y="2869663"/>
        <a:ext cx="9472589" cy="361366"/>
      </dsp:txXfrm>
    </dsp:sp>
    <dsp:sp modelId="{21A4125A-7F14-48EE-9E85-126F3F919F72}">
      <dsp:nvSpPr>
        <dsp:cNvPr id="0" name=""/>
        <dsp:cNvSpPr/>
      </dsp:nvSpPr>
      <dsp:spPr>
        <a:xfrm>
          <a:off x="1508547" y="3231029"/>
          <a:ext cx="9472589" cy="9671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Plan to improve user experience with AI-driven recommendations, advanced analytics, multi-cloud support, and stronger security.</a:t>
          </a:r>
        </a:p>
      </dsp:txBody>
      <dsp:txXfrm>
        <a:off x="1508547" y="3231029"/>
        <a:ext cx="9472589" cy="967181"/>
      </dsp:txXfrm>
    </dsp:sp>
  </dsp:spTree>
</dsp:drawing>
</file>

<file path=ppt/diagrams/layout1.xml><?xml version="1.0" encoding="utf-8"?>
<dgm:layoutDef xmlns:dgm="http://schemas.openxmlformats.org/drawingml/2006/diagram" xmlns:a="http://schemas.openxmlformats.org/drawingml/2006/main" uniqueId="urn:microsoft.com/office/officeart/2024/3/layout/verticalVisualTextBlock1">
  <dgm:title val="Vertical Visual Text Blocks"/>
  <dgm:desc val="Pictures with short bits of text with formatted headers. Use as an easier-to-read alternative to a bulleted list."/>
  <dgm:catLst>
    <dgm:cat type="picture" pri="1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Root">
    <dgm:varLst>
      <dgm:dir/>
      <dgm:resizeHandles val="exact"/>
    </dgm:varLst>
    <dgm:choose name="BasedOnLanguageDirection">
      <dgm:if name="LeftToRight" func="var" arg="dir" op="equ" val="norm">
        <dgm:alg type="lin">
          <dgm:param type="linDir" val="fromT"/>
          <dgm:param type="vertAlign" val="t"/>
          <dgm:param type="horzAlign" val="l"/>
        </dgm:alg>
      </dgm:if>
      <dgm:else name="RightToLeft">
        <dgm:alg type="lin">
          <dgm:param type="linDir" val="fromT"/>
          <dgm:param type="vertAlign" val="t"/>
          <dgm:param type="horzAlign" val="r"/>
        </dgm:alg>
      </dgm:else>
    </dgm:choose>
    <dgm:presOf/>
    <dgm:constrLst>
      <dgm:constr type="primFontSz" for="des" forName="Subtitle" op="equ" val="18"/>
      <dgm:constr type="primFontSz" for="des" forName="Description" refType="primFontSz" refFor="des" refForName="Subtitle" op="equ" fact="0.77"/>
      <dgm:constr type="w" for="ch" forName="Composite" refType="w"/>
      <dgm:constr type="h" for="ch" forName="Composite" refType="h"/>
      <dgm:constr type="h" for="ch" forName="sibTrans" refType="h" refFor="ch" refForName="Composite" fact="0.08"/>
      <dgm:constr type="sp" refType="w" refFor="ch" refForName="Composite" op="equ" fact="0.1"/>
    </dgm:constrLst>
    <dgm:ruleLst/>
    <dgm:forEach name="DirectChildrenOfRoot" axis="ch" ptType="node">
      <dgm:layoutNode name="Composite">
        <dgm:alg type="composite"/>
        <dgm:shape xmlns:r="http://schemas.openxmlformats.org/officeDocument/2006/relationships" r:blip="">
          <dgm:adjLst/>
        </dgm:shape>
        <dgm:presOf/>
        <dgm:constrLst>
          <dgm:constr type="w" for="ch" forName="Picture" refType="w" fact="0.335"/>
          <dgm:constr type="h" for="ch" forName="Picture" refType="w" refFor="ch" refForName="Picture" op="equ"/>
          <dgm:constr type="h" for="ch" forName="Picture" refType="h" op="lte"/>
          <dgm:constr type="l" for="ch" forName="Subtitle" refType="r" refFor="ch" refForName="Picture"/>
          <dgm:constr type="lOff" for="ch" forName="Subtitle" val="5"/>
          <dgm:constr type="h" for="ch" forName="Subtitle" refType="h" fact="0.1"/>
          <dgm:constr type="t" for="ch" forName="Description" refType="b" refFor="ch" refForName="Subtitle"/>
          <dgm:constr type="l" for="ch" forName="Description" refType="r" refFor="ch" refForName="Picture"/>
          <dgm:constr type="lOff" for="ch" forName="Description" val="5"/>
        </dgm:constrLst>
        <dgm:ruleLst/>
        <dgm:layoutNode name="Picture" styleLbl="node1">
          <dgm:alg type="sp"/>
          <dgm:shape xmlns:r="http://schemas.openxmlformats.org/officeDocument/2006/relationships" type="rect" r:blip="" blipPhldr="1">
            <dgm:adjLst/>
          </dgm:shape>
          <dgm:presOf/>
          <dgm:constrLst/>
          <dgm:ruleLst/>
        </dgm:layoutNode>
        <dgm:layoutNode name="Subtitle" styleLbl="revTx">
          <dgm:varLst>
            <dgm:chMax val="0"/>
            <dgm:bulletEnabled/>
          </dgm:varLst>
          <dgm:alg type="tx">
            <dgm:param type="parTxLTRAlign" val="l"/>
            <dgm:param type="parTxRTLAlign" val="r"/>
            <dgm:param type="txAnchorVert" val="t"/>
          </dgm:alg>
          <dgm:shape xmlns:r="http://schemas.openxmlformats.org/officeDocument/2006/relationships" type="rect" r:blip="">
            <dgm:adjLst/>
          </dgm:shape>
          <dgm:presOf axis="self"/>
          <dgm:choose name="SubtitleConstraintsBasedOnLanguageDirection">
            <dgm:if name="SubtitleIsLeftToRight" func="var" arg="dir" op="equ" val="norm">
              <dgm:constrLst>
                <dgm:constr type="h" refType="w" op="lte" fact="0.4"/>
                <dgm:constr type="lMarg"/>
                <dgm:constr type="rMarg" refType="primFontSz" fact="0.1"/>
                <dgm:constr type="tMarg" refType="primFontSz" fact="0.1"/>
                <dgm:constr type="bMarg" refType="primFontSz" fact="0.1"/>
              </dgm:constrLst>
            </dgm:if>
            <dgm:else name="SubtitleIsRightToLeft">
              <dgm:constrLst>
                <dgm:constr type="h" refType="w" op="lte" fact="0.4"/>
                <dgm:constr type="rMarg"/>
                <dgm:constr type="lMarg" refType="primFontSz" fact="0.1"/>
                <dgm:constr type="tMarg" refType="primFontSz" fact="0.1"/>
                <dgm:constr type="bMarg" refType="primFontSz" fact="0.1"/>
              </dgm:constrLst>
            </dgm:else>
          </dgm:choose>
          <dgm:ruleLst>
            <dgm:rule type="h" val="INF" fact="NaN" max="NaN"/>
            <dgm:rule type="primFontSz" val="5" fact="NaN" max="NaN"/>
          </dgm:ruleLst>
        </dgm:layoutNode>
        <dgm:layoutNode name="Description" styleLbl="revTx">
          <dgm:varLst>
            <dgm:bulletEnabled/>
          </dgm:varLst>
          <dgm:alg type="tx">
            <dgm:param type="parTxLTRAlign" val="l"/>
            <dgm:param type="parTxRTLAlign" val="r"/>
            <dgm:param type="txAnchorVert" val="t"/>
          </dgm:alg>
          <dgm:shape xmlns:r="http://schemas.openxmlformats.org/officeDocument/2006/relationships" type="rect" r:blip="">
            <dgm:adjLst/>
          </dgm:shape>
          <dgm:presOf axis="des" ptType="node"/>
          <dgm:choose name="DescriptionConstraintsBasedOnLanguageDirection">
            <dgm:if name="DescriptionIsLeftToRight" func="var" arg="dir" op="equ" val="norm">
              <dgm:constrLst>
                <dgm:constr type="lMarg"/>
                <dgm:constr type="rMarg" refType="primFontSz" fact="0.1"/>
                <dgm:constr type="tMarg" refType="primFontSz" fact="0.1"/>
                <dgm:constr type="bMarg" refType="primFontSz" fact="0.1"/>
              </dgm:constrLst>
            </dgm:if>
            <dgm:else name="DescriptionIsRightToLeft">
              <dgm:constrLst>
                <dgm:constr type="lMarg" refType="primFontSz" fact="0.1"/>
                <dgm:constr type="rMarg"/>
                <dgm:constr type="tMarg" refType="primFontSz" fact="0.1"/>
                <dgm:constr type="bMarg" refType="primFontSz" fact="0.1"/>
              </dgm:constrLst>
            </dgm:else>
          </dgm:choose>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24/3/layout/verticalVisualTextBlock1">
  <dgm:title val="Vertical Visual Text Blocks"/>
  <dgm:desc val="Pictures with short bits of text with formatted headers. Use as an easier-to-read alternative to a bulleted list."/>
  <dgm:catLst>
    <dgm:cat type="picture" pri="1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Root">
    <dgm:varLst>
      <dgm:dir/>
      <dgm:resizeHandles val="exact"/>
    </dgm:varLst>
    <dgm:choose name="BasedOnLanguageDirection">
      <dgm:if name="LeftToRight" func="var" arg="dir" op="equ" val="norm">
        <dgm:alg type="lin">
          <dgm:param type="linDir" val="fromT"/>
          <dgm:param type="vertAlign" val="t"/>
          <dgm:param type="horzAlign" val="l"/>
        </dgm:alg>
      </dgm:if>
      <dgm:else name="RightToLeft">
        <dgm:alg type="lin">
          <dgm:param type="linDir" val="fromT"/>
          <dgm:param type="vertAlign" val="t"/>
          <dgm:param type="horzAlign" val="r"/>
        </dgm:alg>
      </dgm:else>
    </dgm:choose>
    <dgm:presOf/>
    <dgm:constrLst>
      <dgm:constr type="primFontSz" for="des" forName="Subtitle" op="equ" val="18"/>
      <dgm:constr type="primFontSz" for="des" forName="Description" refType="primFontSz" refFor="des" refForName="Subtitle" op="equ" fact="0.77"/>
      <dgm:constr type="w" for="ch" forName="Composite" refType="w"/>
      <dgm:constr type="h" for="ch" forName="Composite" refType="h"/>
      <dgm:constr type="h" for="ch" forName="sibTrans" refType="h" refFor="ch" refForName="Composite" fact="0.08"/>
      <dgm:constr type="sp" refType="w" refFor="ch" refForName="Composite" op="equ" fact="0.1"/>
    </dgm:constrLst>
    <dgm:ruleLst/>
    <dgm:forEach name="DirectChildrenOfRoot" axis="ch" ptType="node">
      <dgm:layoutNode name="Composite">
        <dgm:alg type="composite"/>
        <dgm:shape xmlns:r="http://schemas.openxmlformats.org/officeDocument/2006/relationships" r:blip="">
          <dgm:adjLst/>
        </dgm:shape>
        <dgm:presOf/>
        <dgm:constrLst>
          <dgm:constr type="w" for="ch" forName="Picture" refType="w" fact="0.335"/>
          <dgm:constr type="h" for="ch" forName="Picture" refType="w" refFor="ch" refForName="Picture" op="equ"/>
          <dgm:constr type="h" for="ch" forName="Picture" refType="h" op="lte"/>
          <dgm:constr type="l" for="ch" forName="Subtitle" refType="r" refFor="ch" refForName="Picture"/>
          <dgm:constr type="lOff" for="ch" forName="Subtitle" val="5"/>
          <dgm:constr type="h" for="ch" forName="Subtitle" refType="h" fact="0.1"/>
          <dgm:constr type="t" for="ch" forName="Description" refType="b" refFor="ch" refForName="Subtitle"/>
          <dgm:constr type="l" for="ch" forName="Description" refType="r" refFor="ch" refForName="Picture"/>
          <dgm:constr type="lOff" for="ch" forName="Description" val="5"/>
        </dgm:constrLst>
        <dgm:ruleLst/>
        <dgm:layoutNode name="Picture" styleLbl="node1">
          <dgm:alg type="sp"/>
          <dgm:shape xmlns:r="http://schemas.openxmlformats.org/officeDocument/2006/relationships" type="rect" r:blip="" blipPhldr="1">
            <dgm:adjLst/>
          </dgm:shape>
          <dgm:presOf/>
          <dgm:constrLst/>
          <dgm:ruleLst/>
        </dgm:layoutNode>
        <dgm:layoutNode name="Subtitle" styleLbl="revTx">
          <dgm:varLst>
            <dgm:chMax val="0"/>
            <dgm:bulletEnabled/>
          </dgm:varLst>
          <dgm:alg type="tx">
            <dgm:param type="parTxLTRAlign" val="l"/>
            <dgm:param type="parTxRTLAlign" val="r"/>
            <dgm:param type="txAnchorVert" val="t"/>
          </dgm:alg>
          <dgm:shape xmlns:r="http://schemas.openxmlformats.org/officeDocument/2006/relationships" type="rect" r:blip="">
            <dgm:adjLst/>
          </dgm:shape>
          <dgm:presOf axis="self"/>
          <dgm:choose name="SubtitleConstraintsBasedOnLanguageDirection">
            <dgm:if name="SubtitleIsLeftToRight" func="var" arg="dir" op="equ" val="norm">
              <dgm:constrLst>
                <dgm:constr type="h" refType="w" op="lte" fact="0.4"/>
                <dgm:constr type="lMarg"/>
                <dgm:constr type="rMarg" refType="primFontSz" fact="0.1"/>
                <dgm:constr type="tMarg" refType="primFontSz" fact="0.1"/>
                <dgm:constr type="bMarg" refType="primFontSz" fact="0.1"/>
              </dgm:constrLst>
            </dgm:if>
            <dgm:else name="SubtitleIsRightToLeft">
              <dgm:constrLst>
                <dgm:constr type="h" refType="w" op="lte" fact="0.4"/>
                <dgm:constr type="rMarg"/>
                <dgm:constr type="lMarg" refType="primFontSz" fact="0.1"/>
                <dgm:constr type="tMarg" refType="primFontSz" fact="0.1"/>
                <dgm:constr type="bMarg" refType="primFontSz" fact="0.1"/>
              </dgm:constrLst>
            </dgm:else>
          </dgm:choose>
          <dgm:ruleLst>
            <dgm:rule type="h" val="INF" fact="NaN" max="NaN"/>
            <dgm:rule type="primFontSz" val="5" fact="NaN" max="NaN"/>
          </dgm:ruleLst>
        </dgm:layoutNode>
        <dgm:layoutNode name="Description" styleLbl="revTx">
          <dgm:varLst>
            <dgm:bulletEnabled/>
          </dgm:varLst>
          <dgm:alg type="tx">
            <dgm:param type="parTxLTRAlign" val="l"/>
            <dgm:param type="parTxRTLAlign" val="r"/>
            <dgm:param type="txAnchorVert" val="t"/>
          </dgm:alg>
          <dgm:shape xmlns:r="http://schemas.openxmlformats.org/officeDocument/2006/relationships" type="rect" r:blip="">
            <dgm:adjLst/>
          </dgm:shape>
          <dgm:presOf axis="des" ptType="node"/>
          <dgm:choose name="DescriptionConstraintsBasedOnLanguageDirection">
            <dgm:if name="DescriptionIsLeftToRight" func="var" arg="dir" op="equ" val="norm">
              <dgm:constrLst>
                <dgm:constr type="lMarg"/>
                <dgm:constr type="rMarg" refType="primFontSz" fact="0.1"/>
                <dgm:constr type="tMarg" refType="primFontSz" fact="0.1"/>
                <dgm:constr type="bMarg" refType="primFontSz" fact="0.1"/>
              </dgm:constrLst>
            </dgm:if>
            <dgm:else name="DescriptionIsRightToLeft">
              <dgm:constrLst>
                <dgm:constr type="lMarg" refType="primFontSz" fact="0.1"/>
                <dgm:constr type="rMarg"/>
                <dgm:constr type="tMarg" refType="primFontSz" fact="0.1"/>
                <dgm:constr type="bMarg" refType="primFontSz" fact="0.1"/>
              </dgm:constrLst>
            </dgm:else>
          </dgm:choose>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03CB4E3-C0D3-4D16-A36B-C64DDD5780E4}" type="datetimeFigureOut">
              <a:t>12/7/2025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9CFDB86-51C2-432F-99AA-F22C6717650C}" type="slidenum">
              <a:t>‹#›</a:t>
            </a:fld>
            <a:endParaRPr lang="en-US"/>
          </a:p>
        </p:txBody>
      </p:sp>
    </p:spTree>
    <p:extLst>
      <p:ext uri="{BB962C8B-B14F-4D97-AF65-F5344CB8AC3E}">
        <p14:creationId xmlns:p14="http://schemas.microsoft.com/office/powerpoint/2010/main" val="23319248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AI-generated content may be incorrect.
---
</a:t>
            </a:r>
          </a:p>
        </p:txBody>
      </p:sp>
      <p:sp>
        <p:nvSpPr>
          <p:cNvPr id="4" name="Slide Number Placeholder 3"/>
          <p:cNvSpPr>
            <a:spLocks noGrp="1"/>
          </p:cNvSpPr>
          <p:nvPr>
            <p:ph type="sldNum" sz="quarter" idx="5"/>
          </p:nvPr>
        </p:nvSpPr>
        <p:spPr/>
        <p:txBody>
          <a:bodyPr/>
          <a:lstStyle/>
          <a:p>
            <a:fld id="{1327FD13-C8C2-4354-8979-C83D45BA41E2}" type="slidenum">
              <a:t>1</a:t>
            </a:fld>
            <a:endParaRPr lang="en-US"/>
          </a:p>
        </p:txBody>
      </p:sp>
    </p:spTree>
    <p:extLst>
      <p:ext uri="{BB962C8B-B14F-4D97-AF65-F5344CB8AC3E}">
        <p14:creationId xmlns:p14="http://schemas.microsoft.com/office/powerpoint/2010/main" val="38914529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This slide references information from the following file: https://apiitlk-my.sharepoint.com/personal/ama_apiit_lk/Documents/Microsoft%20Copilot%20Chat%20Files/AWS_Istio_Microservice_Architecture.md
Kubernetes and Service Mesh Integration
</a:t>
            </a:r>
          </a:p>
        </p:txBody>
      </p:sp>
      <p:sp>
        <p:nvSpPr>
          <p:cNvPr id="4" name="Slide Number Placeholder 3"/>
          <p:cNvSpPr>
            <a:spLocks noGrp="1"/>
          </p:cNvSpPr>
          <p:nvPr>
            <p:ph type="sldNum" sz="quarter" idx="5"/>
          </p:nvPr>
        </p:nvSpPr>
        <p:spPr/>
        <p:txBody>
          <a:bodyPr/>
          <a:lstStyle/>
          <a:p>
            <a:fld id="{1327FD13-C8C2-4354-8979-C83D45BA41E2}" type="slidenum">
              <a:t>10</a:t>
            </a:fld>
            <a:endParaRPr lang="en-US"/>
          </a:p>
        </p:txBody>
      </p:sp>
    </p:spTree>
    <p:extLst>
      <p:ext uri="{BB962C8B-B14F-4D97-AF65-F5344CB8AC3E}">
        <p14:creationId xmlns:p14="http://schemas.microsoft.com/office/powerpoint/2010/main" val="4252457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This slide references information from the following file: https://apiitlk-my.sharepoint.com/personal/ama_apiit_lk/Documents/Microsoft%20Copilot%20Chat%20Files/AWS_Istio_Microservice_Architecture.md
The deployment strategy leverages Kubernetes for container orchestration, ensuring high availability and scalability. Microservices are deployed as pods within the cluster, each integrated with Istio sidecar proxies for service mesh capabilities. Istio enforces mTLS for secure inter-service communication and applies zero trust policies through AuthorizationPolicy configurations. The infrastructure includes EC2 instances for cluster nodes and a dedicated MySQL instance for persistent storage. GitOps principles are implemented using ArgoCD, which continuously monitors Git repositories for manifest changes and synchronizes them with the cluster. This approach minimizes manual intervention, reduces configuration drift, and accelerates deployment cycles.
</a:t>
            </a:r>
          </a:p>
        </p:txBody>
      </p:sp>
      <p:sp>
        <p:nvSpPr>
          <p:cNvPr id="4" name="Slide Number Placeholder 3"/>
          <p:cNvSpPr>
            <a:spLocks noGrp="1"/>
          </p:cNvSpPr>
          <p:nvPr>
            <p:ph type="sldNum" sz="quarter" idx="5"/>
          </p:nvPr>
        </p:nvSpPr>
        <p:spPr/>
        <p:txBody>
          <a:bodyPr/>
          <a:lstStyle/>
          <a:p>
            <a:fld id="{1327FD13-C8C2-4354-8979-C83D45BA41E2}" type="slidenum">
              <a:t>11</a:t>
            </a:fld>
            <a:endParaRPr lang="en-US"/>
          </a:p>
        </p:txBody>
      </p:sp>
    </p:spTree>
    <p:extLst>
      <p:ext uri="{BB962C8B-B14F-4D97-AF65-F5344CB8AC3E}">
        <p14:creationId xmlns:p14="http://schemas.microsoft.com/office/powerpoint/2010/main" val="8296885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This slide references information from the following file: https://apiitlk-my.sharepoint.com/personal/ama_apiit_lk/Documents/Microsoft%20Copilot%20Chat%20Files/AWS_Istio_Microservice_Architecture.md
Technology Stack and Justification
</a:t>
            </a:r>
          </a:p>
        </p:txBody>
      </p:sp>
      <p:sp>
        <p:nvSpPr>
          <p:cNvPr id="4" name="Slide Number Placeholder 3"/>
          <p:cNvSpPr>
            <a:spLocks noGrp="1"/>
          </p:cNvSpPr>
          <p:nvPr>
            <p:ph type="sldNum" sz="quarter" idx="5"/>
          </p:nvPr>
        </p:nvSpPr>
        <p:spPr/>
        <p:txBody>
          <a:bodyPr/>
          <a:lstStyle/>
          <a:p>
            <a:fld id="{1327FD13-C8C2-4354-8979-C83D45BA41E2}" type="slidenum">
              <a:t>12</a:t>
            </a:fld>
            <a:endParaRPr lang="en-US"/>
          </a:p>
        </p:txBody>
      </p:sp>
    </p:spTree>
    <p:extLst>
      <p:ext uri="{BB962C8B-B14F-4D97-AF65-F5344CB8AC3E}">
        <p14:creationId xmlns:p14="http://schemas.microsoft.com/office/powerpoint/2010/main" val="37132759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This slide references information from the following file: https://apiitlk-my.sharepoint.com/personal/ama_apiit_lk/Documents/Microsoft%20Copilot%20Chat%20Files/AWS_Istio_Microservice_Architecture.md
The project employs a diverse technology stack to address various functional and operational requirements. GitHub and GitHub Actions facilitate version control and CI/CD automation. Docker and Kubernetes provide containerization and orchestration, ensuring portability and scalability. Terraform and Ansible enable Infrastructure as Code (IaC) for consistent environment provisioning. Monitoring and observability are achieved through Prometheus, Grafana, and OpenSearch. Security tools like Trivy and Snyk perform image scanning and vulnerability assessments. WSO2 Asgardio handles identity management and authentication, while Istio enforces zero trust principles within the service mesh. This combination of tools ensures a robust, secure, and efficient development and deployment pipeline.
</a:t>
            </a:r>
          </a:p>
        </p:txBody>
      </p:sp>
      <p:sp>
        <p:nvSpPr>
          <p:cNvPr id="4" name="Slide Number Placeholder 3"/>
          <p:cNvSpPr>
            <a:spLocks noGrp="1"/>
          </p:cNvSpPr>
          <p:nvPr>
            <p:ph type="sldNum" sz="quarter" idx="5"/>
          </p:nvPr>
        </p:nvSpPr>
        <p:spPr/>
        <p:txBody>
          <a:bodyPr/>
          <a:lstStyle/>
          <a:p>
            <a:fld id="{1327FD13-C8C2-4354-8979-C83D45BA41E2}" type="slidenum">
              <a:t>13</a:t>
            </a:fld>
            <a:endParaRPr lang="en-US"/>
          </a:p>
        </p:txBody>
      </p:sp>
    </p:spTree>
    <p:extLst>
      <p:ext uri="{BB962C8B-B14F-4D97-AF65-F5344CB8AC3E}">
        <p14:creationId xmlns:p14="http://schemas.microsoft.com/office/powerpoint/2010/main" val="34608557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This slide references information from the following file: https://apiitlk-my.sharepoint.com/personal/ama_apiit_lk/Documents/Microsoft%20Copilot%20Chat%20Files/CICD+GitOps+Security-Flow.md
Pipeline Flow and Security Integration
</a:t>
            </a:r>
          </a:p>
        </p:txBody>
      </p:sp>
      <p:sp>
        <p:nvSpPr>
          <p:cNvPr id="4" name="Slide Number Placeholder 3"/>
          <p:cNvSpPr>
            <a:spLocks noGrp="1"/>
          </p:cNvSpPr>
          <p:nvPr>
            <p:ph type="sldNum" sz="quarter" idx="5"/>
          </p:nvPr>
        </p:nvSpPr>
        <p:spPr/>
        <p:txBody>
          <a:bodyPr/>
          <a:lstStyle/>
          <a:p>
            <a:fld id="{1327FD13-C8C2-4354-8979-C83D45BA41E2}" type="slidenum">
              <a:t>14</a:t>
            </a:fld>
            <a:endParaRPr lang="en-US"/>
          </a:p>
        </p:txBody>
      </p:sp>
    </p:spTree>
    <p:extLst>
      <p:ext uri="{BB962C8B-B14F-4D97-AF65-F5344CB8AC3E}">
        <p14:creationId xmlns:p14="http://schemas.microsoft.com/office/powerpoint/2010/main" val="26598557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This slide references information from the following file: https://apiitlk-my.sharepoint.com/personal/ama_apiit_lk/Documents/Microsoft%20Copilot%20Chat%20Files/CICD+GitOps+Security-Flow.md
The CI/CD pipeline begins with developers pushing code changes to GitHub repositories, triggering GitHub Actions workflows. The pipeline includes stages for building Docker images, running unit tests, and performing security scans using Trivy. Once validated, images are pushed to Docker Hub or AWS ECR. GitOps principles are applied by updating deployment manifests in a dedicated repository, which ArgoCD monitors for changes. Upon detecting updates, ArgoCD synchronizes the Kubernetes cluster with the latest configurations. Istio sidecars are injected during deployment to enforce mTLS and zero trust policies. This workflow ensures continuous delivery, security compliance, and operational consistency across environments.
</a:t>
            </a:r>
          </a:p>
        </p:txBody>
      </p:sp>
      <p:sp>
        <p:nvSpPr>
          <p:cNvPr id="4" name="Slide Number Placeholder 3"/>
          <p:cNvSpPr>
            <a:spLocks noGrp="1"/>
          </p:cNvSpPr>
          <p:nvPr>
            <p:ph type="sldNum" sz="quarter" idx="5"/>
          </p:nvPr>
        </p:nvSpPr>
        <p:spPr/>
        <p:txBody>
          <a:bodyPr/>
          <a:lstStyle/>
          <a:p>
            <a:fld id="{1327FD13-C8C2-4354-8979-C83D45BA41E2}" type="slidenum">
              <a:t>15</a:t>
            </a:fld>
            <a:endParaRPr lang="en-US"/>
          </a:p>
        </p:txBody>
      </p:sp>
    </p:spTree>
    <p:extLst>
      <p:ext uri="{BB962C8B-B14F-4D97-AF65-F5344CB8AC3E}">
        <p14:creationId xmlns:p14="http://schemas.microsoft.com/office/powerpoint/2010/main" val="9219054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This slide references information from the following file: https://apiitlk-my.sharepoint.com/personal/ama_apiit_lk/Documents/Microsoft%20Copilot%20Chat%20Files/AWS_Istio_Microservice_Architecture.md,https://apiitlk-my.sharepoint.com/personal/ama_apiit_lk/Documents/Microsoft%20Copilot%20Chat%20Files/CICD+GitOps+Security-Flow.md
Security Measures and Best Practices
</a:t>
            </a:r>
          </a:p>
        </p:txBody>
      </p:sp>
      <p:sp>
        <p:nvSpPr>
          <p:cNvPr id="4" name="Slide Number Placeholder 3"/>
          <p:cNvSpPr>
            <a:spLocks noGrp="1"/>
          </p:cNvSpPr>
          <p:nvPr>
            <p:ph type="sldNum" sz="quarter" idx="5"/>
          </p:nvPr>
        </p:nvSpPr>
        <p:spPr/>
        <p:txBody>
          <a:bodyPr/>
          <a:lstStyle/>
          <a:p>
            <a:fld id="{1327FD13-C8C2-4354-8979-C83D45BA41E2}" type="slidenum">
              <a:t>16</a:t>
            </a:fld>
            <a:endParaRPr lang="en-US"/>
          </a:p>
        </p:txBody>
      </p:sp>
    </p:spTree>
    <p:extLst>
      <p:ext uri="{BB962C8B-B14F-4D97-AF65-F5344CB8AC3E}">
        <p14:creationId xmlns:p14="http://schemas.microsoft.com/office/powerpoint/2010/main" val="27839673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This slide references information from the following file: https://apiitlk-my.sharepoint.com/personal/ama_apiit_lk/Documents/Microsoft%20Copilot%20Chat%20Files/AWS_Istio_Microservice_Architecture.md,https://apiitlk-my.sharepoint.com/personal/ama_apiit_lk/Documents/Microsoft%20Copilot%20Chat%20Files/CICD+GitOps+Security-Flow.md
Security is a cornerstone of the system, implemented through multiple layers. Zero trust principles are enforced using Istio's mTLS for encrypted service-to-service communication and AuthorizationPolicy for fine-grained access control. Secrets management ensures sensitive data is securely stored and accessed. Image scanning tools like Trivy and Snyk detect vulnerabilities in container images before deployment. Static and dynamic application security testing (SAST/DAST) are integrated into the CI/CD pipeline to identify code-level risks. Role-based access control (RBAC) governs permissions within Kubernetes, while TLS termination at the gateway secures external traffic. These measures collectively create a resilient security posture for the platform.
</a:t>
            </a:r>
          </a:p>
        </p:txBody>
      </p:sp>
      <p:sp>
        <p:nvSpPr>
          <p:cNvPr id="4" name="Slide Number Placeholder 3"/>
          <p:cNvSpPr>
            <a:spLocks noGrp="1"/>
          </p:cNvSpPr>
          <p:nvPr>
            <p:ph type="sldNum" sz="quarter" idx="5"/>
          </p:nvPr>
        </p:nvSpPr>
        <p:spPr/>
        <p:txBody>
          <a:bodyPr/>
          <a:lstStyle/>
          <a:p>
            <a:fld id="{1327FD13-C8C2-4354-8979-C83D45BA41E2}" type="slidenum">
              <a:t>17</a:t>
            </a:fld>
            <a:endParaRPr lang="en-US"/>
          </a:p>
        </p:txBody>
      </p:sp>
    </p:spTree>
    <p:extLst>
      <p:ext uri="{BB962C8B-B14F-4D97-AF65-F5344CB8AC3E}">
        <p14:creationId xmlns:p14="http://schemas.microsoft.com/office/powerpoint/2010/main" val="13865385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This slide references information from the following file: https://apiitlk-my.sharepoint.com/personal/ama_apiit_lk/Documents/Microsoft%20Copilot%20Chat%20Files/AWS_Istio_Microservice_Architecture.md
Observability Stack and Alerting
</a:t>
            </a:r>
          </a:p>
        </p:txBody>
      </p:sp>
      <p:sp>
        <p:nvSpPr>
          <p:cNvPr id="4" name="Slide Number Placeholder 3"/>
          <p:cNvSpPr>
            <a:spLocks noGrp="1"/>
          </p:cNvSpPr>
          <p:nvPr>
            <p:ph type="sldNum" sz="quarter" idx="5"/>
          </p:nvPr>
        </p:nvSpPr>
        <p:spPr/>
        <p:txBody>
          <a:bodyPr/>
          <a:lstStyle/>
          <a:p>
            <a:fld id="{1327FD13-C8C2-4354-8979-C83D45BA41E2}" type="slidenum">
              <a:t>18</a:t>
            </a:fld>
            <a:endParaRPr lang="en-US"/>
          </a:p>
        </p:txBody>
      </p:sp>
    </p:spTree>
    <p:extLst>
      <p:ext uri="{BB962C8B-B14F-4D97-AF65-F5344CB8AC3E}">
        <p14:creationId xmlns:p14="http://schemas.microsoft.com/office/powerpoint/2010/main" val="378403753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This slide references information from the following file: https://apiitlk-my.sharepoint.com/personal/ama_apiit_lk/Documents/Microsoft%20Copilot%20Chat%20Files/AWS_Istio_Microservice_Architecture.md
The observability framework integrates Prometheus for metrics collection and Grafana for visualization, enabling real-time performance monitoring. Fluentd aggregates logs from microservices and forwards them to OpenSearch for indexing and analysis. Dashboards in Grafana and OpenSearch provide insights into system health, resource utilization, and application behavior. Alerting mechanisms are configured to notify operators of anomalies, ensuring proactive issue resolution. This comprehensive monitoring and logging setup enhances reliability, facilitates troubleshooting, and supports capacity planning.
</a:t>
            </a:r>
          </a:p>
        </p:txBody>
      </p:sp>
      <p:sp>
        <p:nvSpPr>
          <p:cNvPr id="4" name="Slide Number Placeholder 3"/>
          <p:cNvSpPr>
            <a:spLocks noGrp="1"/>
          </p:cNvSpPr>
          <p:nvPr>
            <p:ph type="sldNum" sz="quarter" idx="5"/>
          </p:nvPr>
        </p:nvSpPr>
        <p:spPr/>
        <p:txBody>
          <a:bodyPr/>
          <a:lstStyle/>
          <a:p>
            <a:fld id="{1327FD13-C8C2-4354-8979-C83D45BA41E2}" type="slidenum">
              <a:t>19</a:t>
            </a:fld>
            <a:endParaRPr lang="en-US"/>
          </a:p>
        </p:txBody>
      </p:sp>
    </p:spTree>
    <p:extLst>
      <p:ext uri="{BB962C8B-B14F-4D97-AF65-F5344CB8AC3E}">
        <p14:creationId xmlns:p14="http://schemas.microsoft.com/office/powerpoint/2010/main" val="1868900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This slide references information from the following file: https://apiitlk-my.sharepoint.com/personal/ama_apiit_lk/Documents/Microsoft%20Copilot%20Chat%20Files/AWS_Istio_Microservice_Architecture.md,https://apiitlk-my.sharepoint.com/personal/ama_apiit_lk/Documents/Microsoft%20Copilot%20Chat%20Files/Microservices%20List.md
Project Description and Objectives
</a:t>
            </a:r>
          </a:p>
        </p:txBody>
      </p:sp>
      <p:sp>
        <p:nvSpPr>
          <p:cNvPr id="4" name="Slide Number Placeholder 3"/>
          <p:cNvSpPr>
            <a:spLocks noGrp="1"/>
          </p:cNvSpPr>
          <p:nvPr>
            <p:ph type="sldNum" sz="quarter" idx="5"/>
          </p:nvPr>
        </p:nvSpPr>
        <p:spPr/>
        <p:txBody>
          <a:bodyPr/>
          <a:lstStyle/>
          <a:p>
            <a:fld id="{1327FD13-C8C2-4354-8979-C83D45BA41E2}" type="slidenum">
              <a:t>2</a:t>
            </a:fld>
            <a:endParaRPr lang="en-US"/>
          </a:p>
        </p:txBody>
      </p:sp>
    </p:spTree>
    <p:extLst>
      <p:ext uri="{BB962C8B-B14F-4D97-AF65-F5344CB8AC3E}">
        <p14:creationId xmlns:p14="http://schemas.microsoft.com/office/powerpoint/2010/main" val="25531859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Implementation Hurdles and Resolutions</a:t>
            </a:r>
          </a:p>
        </p:txBody>
      </p:sp>
      <p:sp>
        <p:nvSpPr>
          <p:cNvPr id="4" name="Slide Number Placeholder 3"/>
          <p:cNvSpPr>
            <a:spLocks noGrp="1"/>
          </p:cNvSpPr>
          <p:nvPr>
            <p:ph type="sldNum" sz="quarter" idx="5"/>
          </p:nvPr>
        </p:nvSpPr>
        <p:spPr/>
        <p:txBody>
          <a:bodyPr/>
          <a:lstStyle/>
          <a:p>
            <a:fld id="{1327FD13-C8C2-4354-8979-C83D45BA41E2}" type="slidenum">
              <a:t>20</a:t>
            </a:fld>
            <a:endParaRPr lang="en-US"/>
          </a:p>
        </p:txBody>
      </p:sp>
    </p:spTree>
    <p:extLst>
      <p:ext uri="{BB962C8B-B14F-4D97-AF65-F5344CB8AC3E}">
        <p14:creationId xmlns:p14="http://schemas.microsoft.com/office/powerpoint/2010/main" val="377973133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During implementation, several challenges were encountered, including configuring Istio for zero trust enforcement, managing complex CI/CD workflows, and ensuring seamless integration between microservices. These issues were addressed through iterative testing, leveraging community best practices, and automating repetitive tasks using GitOps. Performance bottlenecks in database queries were resolved by optimizing schema design and indexing strategies. Security concerns were mitigated by incorporating advanced scanning tools and enforcing strict RBAC policies. These solutions not only resolved immediate issues but also strengthened the overall architecture.</a:t>
            </a:r>
          </a:p>
        </p:txBody>
      </p:sp>
      <p:sp>
        <p:nvSpPr>
          <p:cNvPr id="4" name="Slide Number Placeholder 3"/>
          <p:cNvSpPr>
            <a:spLocks noGrp="1"/>
          </p:cNvSpPr>
          <p:nvPr>
            <p:ph type="sldNum" sz="quarter" idx="5"/>
          </p:nvPr>
        </p:nvSpPr>
        <p:spPr/>
        <p:txBody>
          <a:bodyPr/>
          <a:lstStyle/>
          <a:p>
            <a:fld id="{1327FD13-C8C2-4354-8979-C83D45BA41E2}" type="slidenum">
              <a:t>21</a:t>
            </a:fld>
            <a:endParaRPr lang="en-US"/>
          </a:p>
        </p:txBody>
      </p:sp>
    </p:spTree>
    <p:extLst>
      <p:ext uri="{BB962C8B-B14F-4D97-AF65-F5344CB8AC3E}">
        <p14:creationId xmlns:p14="http://schemas.microsoft.com/office/powerpoint/2010/main" val="307197436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Achievements and Roadmap</a:t>
            </a:r>
          </a:p>
        </p:txBody>
      </p:sp>
      <p:sp>
        <p:nvSpPr>
          <p:cNvPr id="4" name="Slide Number Placeholder 3"/>
          <p:cNvSpPr>
            <a:spLocks noGrp="1"/>
          </p:cNvSpPr>
          <p:nvPr>
            <p:ph type="sldNum" sz="quarter" idx="5"/>
          </p:nvPr>
        </p:nvSpPr>
        <p:spPr/>
        <p:txBody>
          <a:bodyPr/>
          <a:lstStyle/>
          <a:p>
            <a:fld id="{1327FD13-C8C2-4354-8979-C83D45BA41E2}" type="slidenum">
              <a:t>22</a:t>
            </a:fld>
            <a:endParaRPr lang="en-US"/>
          </a:p>
        </p:txBody>
      </p:sp>
    </p:spTree>
    <p:extLst>
      <p:ext uri="{BB962C8B-B14F-4D97-AF65-F5344CB8AC3E}">
        <p14:creationId xmlns:p14="http://schemas.microsoft.com/office/powerpoint/2010/main" val="107784426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The project successfully delivered a modular, secure, and scalable real estate management platform. Key achievements include automated deployments via GitOps, robust security through zero trust principles, and comprehensive observability. Performance benchmarks indicate improved response times and system reliability. Future improvements will focus on enhancing user experience through advanced analytics, integrating AI-driven property recommendations, and expanding multi-cloud support. Additional security enhancements, such as continuous compliance checks and advanced threat detection, are also planned to maintain a strong security posture.</a:t>
            </a:r>
          </a:p>
        </p:txBody>
      </p:sp>
      <p:sp>
        <p:nvSpPr>
          <p:cNvPr id="4" name="Slide Number Placeholder 3"/>
          <p:cNvSpPr>
            <a:spLocks noGrp="1"/>
          </p:cNvSpPr>
          <p:nvPr>
            <p:ph type="sldNum" sz="quarter" idx="5"/>
          </p:nvPr>
        </p:nvSpPr>
        <p:spPr/>
        <p:txBody>
          <a:bodyPr/>
          <a:lstStyle/>
          <a:p>
            <a:fld id="{1327FD13-C8C2-4354-8979-C83D45BA41E2}" type="slidenum">
              <a:t>23</a:t>
            </a:fld>
            <a:endParaRPr lang="en-US"/>
          </a:p>
        </p:txBody>
      </p:sp>
    </p:spTree>
    <p:extLst>
      <p:ext uri="{BB962C8B-B14F-4D97-AF65-F5344CB8AC3E}">
        <p14:creationId xmlns:p14="http://schemas.microsoft.com/office/powerpoint/2010/main" val="172418462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B734D7-2452-CBA7-0583-62650D17B53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A441B86-D900-048C-7747-1D3D4C1414E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E4FFCAF-8236-8DBF-27BF-0878AAF6CD4D}"/>
              </a:ext>
            </a:extLst>
          </p:cNvPr>
          <p:cNvSpPr>
            <a:spLocks noGrp="1"/>
          </p:cNvSpPr>
          <p:nvPr>
            <p:ph type="body" idx="1"/>
          </p:nvPr>
        </p:nvSpPr>
        <p:spPr/>
        <p:txBody>
          <a:bodyPr/>
          <a:lstStyle/>
          <a:p>
            <a:r>
              <a:rPr lang="en-US"/>
              <a:t>Achievements and Roadmap</a:t>
            </a:r>
          </a:p>
        </p:txBody>
      </p:sp>
      <p:sp>
        <p:nvSpPr>
          <p:cNvPr id="4" name="Slide Number Placeholder 3">
            <a:extLst>
              <a:ext uri="{FF2B5EF4-FFF2-40B4-BE49-F238E27FC236}">
                <a16:creationId xmlns:a16="http://schemas.microsoft.com/office/drawing/2014/main" id="{A9E16AF8-A8C9-ECFA-4844-B149E28F6F90}"/>
              </a:ext>
            </a:extLst>
          </p:cNvPr>
          <p:cNvSpPr>
            <a:spLocks noGrp="1"/>
          </p:cNvSpPr>
          <p:nvPr>
            <p:ph type="sldNum" sz="quarter" idx="5"/>
          </p:nvPr>
        </p:nvSpPr>
        <p:spPr/>
        <p:txBody>
          <a:bodyPr/>
          <a:lstStyle/>
          <a:p>
            <a:fld id="{1327FD13-C8C2-4354-8979-C83D45BA41E2}" type="slidenum">
              <a:t>24</a:t>
            </a:fld>
            <a:endParaRPr lang="en-US"/>
          </a:p>
        </p:txBody>
      </p:sp>
    </p:spTree>
    <p:extLst>
      <p:ext uri="{BB962C8B-B14F-4D97-AF65-F5344CB8AC3E}">
        <p14:creationId xmlns:p14="http://schemas.microsoft.com/office/powerpoint/2010/main" val="30427653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This slide references information from the following file: https://apiitlk-my.sharepoint.com/personal/ama_apiit_lk/Documents/Microsoft%20Copilot%20Chat%20Files/AWS_Istio_Microservice_Architecture.md,https://apiitlk-my.sharepoint.com/personal/ama_apiit_lk/Documents/Microsoft%20Copilot%20Chat%20Files/Microservices%20List.md
The Real Estate Management System project aims to create a distributed, microservices-based platform for managing properties, leases, tenants, and notifications. The primary objective is to deliver a scalable, secure, and automated solution that supports property registration, lease management, and compliance auditing. This system addresses the growing need for digital transformation in real estate operations by leveraging modern cloud-native technologies. The anticipated outcomes include improved operational efficiency, enhanced security through zero trust principles, and seamless integration of CI/CD pipelines for continuous delivery. The project also emphasizes observability, monitoring, and proactive alerting to ensure reliability and performance. By adopting Kubernetes for container orchestration and GitOps for deployment automation, the solution ensures agility and resilience in managing infrastructure and application lifecycles.
</a:t>
            </a:r>
          </a:p>
        </p:txBody>
      </p:sp>
      <p:sp>
        <p:nvSpPr>
          <p:cNvPr id="4" name="Slide Number Placeholder 3"/>
          <p:cNvSpPr>
            <a:spLocks noGrp="1"/>
          </p:cNvSpPr>
          <p:nvPr>
            <p:ph type="sldNum" sz="quarter" idx="5"/>
          </p:nvPr>
        </p:nvSpPr>
        <p:spPr/>
        <p:txBody>
          <a:bodyPr/>
          <a:lstStyle/>
          <a:p>
            <a:fld id="{1327FD13-C8C2-4354-8979-C83D45BA41E2}" type="slidenum">
              <a:t>3</a:t>
            </a:fld>
            <a:endParaRPr lang="en-US"/>
          </a:p>
        </p:txBody>
      </p:sp>
    </p:spTree>
    <p:extLst>
      <p:ext uri="{BB962C8B-B14F-4D97-AF65-F5344CB8AC3E}">
        <p14:creationId xmlns:p14="http://schemas.microsoft.com/office/powerpoint/2010/main" val="29731973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This slide references information from the following file: https://apiitlk-my.sharepoint.com/personal/ama_apiit_lk/Documents/Microsoft%20Copilot%20Chat%20Files/AWS_Istio_Microservice_Architecture.md
High-Level Architecture with AWS and Istio
</a:t>
            </a:r>
          </a:p>
        </p:txBody>
      </p:sp>
      <p:sp>
        <p:nvSpPr>
          <p:cNvPr id="4" name="Slide Number Placeholder 3"/>
          <p:cNvSpPr>
            <a:spLocks noGrp="1"/>
          </p:cNvSpPr>
          <p:nvPr>
            <p:ph type="sldNum" sz="quarter" idx="5"/>
          </p:nvPr>
        </p:nvSpPr>
        <p:spPr/>
        <p:txBody>
          <a:bodyPr/>
          <a:lstStyle/>
          <a:p>
            <a:fld id="{1327FD13-C8C2-4354-8979-C83D45BA41E2}" type="slidenum">
              <a:t>4</a:t>
            </a:fld>
            <a:endParaRPr lang="en-US"/>
          </a:p>
        </p:txBody>
      </p:sp>
    </p:spTree>
    <p:extLst>
      <p:ext uri="{BB962C8B-B14F-4D97-AF65-F5344CB8AC3E}">
        <p14:creationId xmlns:p14="http://schemas.microsoft.com/office/powerpoint/2010/main" val="18702269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This slide references information from the following file: https://apiitlk-my.sharepoint.com/personal/ama_apiit_lk/Documents/Microsoft%20Copilot%20Chat%20Files/AWS_Istio_Microservice_Architecture.md
The architecture is built on AWS Cloud, utilizing a VPC network hosting an EC2-based Kubernetes cluster. The cluster comprises control plane nodes and multiple worker nodes running microservices. Each microservice pod is injected with an Istio sidecar proxy to enable service mesh capabilities, including mTLS for secure communication and zero trust enforcement. The Istio control plane manages traffic routing, telemetry, and security policies. The database layer consists of a MySQL server hosting multiple schemas for users, properties, leases, audit logs, and notifications. Observability is achieved through Prometheus for metrics, Grafana for dashboards, Fluentd for log collection, and OpenSearch for log analytics. CI/CD workflows are powered by GitHub Actions, integrated with Trivy for image scanning and ArgoCD for GitOps-based deployments. This architecture ensures modularity, scalability, and security across all components.
</a:t>
            </a:r>
          </a:p>
        </p:txBody>
      </p:sp>
      <p:sp>
        <p:nvSpPr>
          <p:cNvPr id="4" name="Slide Number Placeholder 3"/>
          <p:cNvSpPr>
            <a:spLocks noGrp="1"/>
          </p:cNvSpPr>
          <p:nvPr>
            <p:ph type="sldNum" sz="quarter" idx="5"/>
          </p:nvPr>
        </p:nvSpPr>
        <p:spPr/>
        <p:txBody>
          <a:bodyPr/>
          <a:lstStyle/>
          <a:p>
            <a:fld id="{1327FD13-C8C2-4354-8979-C83D45BA41E2}" type="slidenum">
              <a:t>5</a:t>
            </a:fld>
            <a:endParaRPr lang="en-US"/>
          </a:p>
        </p:txBody>
      </p:sp>
    </p:spTree>
    <p:extLst>
      <p:ext uri="{BB962C8B-B14F-4D97-AF65-F5344CB8AC3E}">
        <p14:creationId xmlns:p14="http://schemas.microsoft.com/office/powerpoint/2010/main" val="27691130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This slide references information from the following file: https://apiitlk-my.sharepoint.com/personal/ama_apiit_lk/Documents/Microsoft%20Copilot%20Chat%20Files/Microservices%20List.md
Core Services and Responsibilities
</a:t>
            </a:r>
          </a:p>
        </p:txBody>
      </p:sp>
      <p:sp>
        <p:nvSpPr>
          <p:cNvPr id="4" name="Slide Number Placeholder 3"/>
          <p:cNvSpPr>
            <a:spLocks noGrp="1"/>
          </p:cNvSpPr>
          <p:nvPr>
            <p:ph type="sldNum" sz="quarter" idx="5"/>
          </p:nvPr>
        </p:nvSpPr>
        <p:spPr/>
        <p:txBody>
          <a:bodyPr/>
          <a:lstStyle/>
          <a:p>
            <a:fld id="{1327FD13-C8C2-4354-8979-C83D45BA41E2}" type="slidenum">
              <a:t>6</a:t>
            </a:fld>
            <a:endParaRPr lang="en-US"/>
          </a:p>
        </p:txBody>
      </p:sp>
    </p:spTree>
    <p:extLst>
      <p:ext uri="{BB962C8B-B14F-4D97-AF65-F5344CB8AC3E}">
        <p14:creationId xmlns:p14="http://schemas.microsoft.com/office/powerpoint/2010/main" val="16738439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This slide references information from the following file: https://apiitlk-my.sharepoint.com/personal/ama_apiit_lk/Documents/Microsoft%20Copilot%20Chat%20Files/Microservices%20List.md
The system comprises five core microservices: User/Identity Service, Audit &amp; Compliance Service, Property Registration Service, Lease &amp; Tenancy Management Service, and Notification Service. The User/Identity Service manages user profiles and roles, integrating with WSO2 Asgardio for authentication and token issuance. The Audit Service records system and user actions for compliance, ensuring traceability. The Property Service handles CRUD operations for properties, while the Lease Service manages rental agreements and tenant-property relationships. The Notification Service sends alerts for rent reminders and lease expirations, triggered by events from the Lease Service. These services are developed using .NET for identity and audit, Spring Boot for property, lease, and notification logic, and React for the frontend SPA. This division leverages technology strengths for security, performance, and business logic implementation.
</a:t>
            </a:r>
          </a:p>
        </p:txBody>
      </p:sp>
      <p:sp>
        <p:nvSpPr>
          <p:cNvPr id="4" name="Slide Number Placeholder 3"/>
          <p:cNvSpPr>
            <a:spLocks noGrp="1"/>
          </p:cNvSpPr>
          <p:nvPr>
            <p:ph type="sldNum" sz="quarter" idx="5"/>
          </p:nvPr>
        </p:nvSpPr>
        <p:spPr/>
        <p:txBody>
          <a:bodyPr/>
          <a:lstStyle/>
          <a:p>
            <a:fld id="{1327FD13-C8C2-4354-8979-C83D45BA41E2}" type="slidenum">
              <a:t>7</a:t>
            </a:fld>
            <a:endParaRPr lang="en-US"/>
          </a:p>
        </p:txBody>
      </p:sp>
    </p:spTree>
    <p:extLst>
      <p:ext uri="{BB962C8B-B14F-4D97-AF65-F5344CB8AC3E}">
        <p14:creationId xmlns:p14="http://schemas.microsoft.com/office/powerpoint/2010/main" val="3809424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This slide references information from the following file: https://apiitlk-my.sharepoint.com/personal/ama_apiit_lk/Documents/Microsoft%20Copilot%20Chat%20Files/CICD+GitOps+Security-Flow.md
Entity Relationship Model
</a:t>
            </a:r>
          </a:p>
        </p:txBody>
      </p:sp>
      <p:sp>
        <p:nvSpPr>
          <p:cNvPr id="4" name="Slide Number Placeholder 3"/>
          <p:cNvSpPr>
            <a:spLocks noGrp="1"/>
          </p:cNvSpPr>
          <p:nvPr>
            <p:ph type="sldNum" sz="quarter" idx="5"/>
          </p:nvPr>
        </p:nvSpPr>
        <p:spPr/>
        <p:txBody>
          <a:bodyPr/>
          <a:lstStyle/>
          <a:p>
            <a:fld id="{1327FD13-C8C2-4354-8979-C83D45BA41E2}" type="slidenum">
              <a:t>8</a:t>
            </a:fld>
            <a:endParaRPr lang="en-US"/>
          </a:p>
        </p:txBody>
      </p:sp>
    </p:spTree>
    <p:extLst>
      <p:ext uri="{BB962C8B-B14F-4D97-AF65-F5344CB8AC3E}">
        <p14:creationId xmlns:p14="http://schemas.microsoft.com/office/powerpoint/2010/main" val="39261124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This slide references information from the following file: https://apiitlk-my.sharepoint.com/personal/ama_apiit_lk/Documents/Microsoft%20Copilot%20Chat%20Files/CICD+GitOps+Security-Flow.md
The database design follows a normalized schema distributed across multiple services. Key entities include USERS, PROPERTIES, LEASES, AUDIT_LOGS, and SENT_NOTIFICATIONS. USERS table stores identity details linked to external Asgardio IDs, while PROPERTIES maintains property attributes such as name, address, and type. LEASES connects tenants to properties and tracks lease duration, rent amount, and status. AUDIT_LOGS records actions performed by users and services for compliance purposes, and SENT_NOTIFICATIONS logs messages sent to users. Foreign key relationships ensure referential integrity, such as linking leases to properties and users. This design supports scalability and modularity, enabling independent service evolution while maintaining data consistency.
</a:t>
            </a:r>
          </a:p>
        </p:txBody>
      </p:sp>
      <p:sp>
        <p:nvSpPr>
          <p:cNvPr id="4" name="Slide Number Placeholder 3"/>
          <p:cNvSpPr>
            <a:spLocks noGrp="1"/>
          </p:cNvSpPr>
          <p:nvPr>
            <p:ph type="sldNum" sz="quarter" idx="5"/>
          </p:nvPr>
        </p:nvSpPr>
        <p:spPr/>
        <p:txBody>
          <a:bodyPr/>
          <a:lstStyle/>
          <a:p>
            <a:fld id="{1327FD13-C8C2-4354-8979-C83D45BA41E2}" type="slidenum">
              <a:t>9</a:t>
            </a:fld>
            <a:endParaRPr lang="en-US"/>
          </a:p>
        </p:txBody>
      </p:sp>
    </p:spTree>
    <p:extLst>
      <p:ext uri="{BB962C8B-B14F-4D97-AF65-F5344CB8AC3E}">
        <p14:creationId xmlns:p14="http://schemas.microsoft.com/office/powerpoint/2010/main" val="39747608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with Picture">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2A180A8E-4668-486A-95D0-DBD6BDD7C43F}"/>
              </a:ext>
              <a:ext uri="{C183D7F6-B498-43B3-948B-1728B52AA6E4}">
                <adec:decorative xmlns:adec="http://schemas.microsoft.com/office/drawing/2017/decorative" val="1"/>
              </a:ext>
            </a:extLst>
          </p:cNvPr>
          <p:cNvSpPr/>
          <p:nvPr/>
        </p:nvSpPr>
        <p:spPr>
          <a:xfrm>
            <a:off x="0" y="0"/>
            <a:ext cx="12192000" cy="685800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3" name="Straight Connector 12">
            <a:extLst>
              <a:ext uri="{FF2B5EF4-FFF2-40B4-BE49-F238E27FC236}">
                <a16:creationId xmlns:a16="http://schemas.microsoft.com/office/drawing/2014/main" id="{1CBB8E81-5147-5506-5F4B-DBC0E7AF26E1}"/>
              </a:ext>
              <a:ext uri="{C183D7F6-B498-43B3-948B-1728B52AA6E4}">
                <adec:decorative xmlns:adec="http://schemas.microsoft.com/office/drawing/2017/decorative" val="1"/>
              </a:ext>
            </a:extLst>
          </p:cNvPr>
          <p:cNvCxnSpPr>
            <a:cxnSpLocks/>
          </p:cNvCxnSpPr>
          <p:nvPr/>
        </p:nvCxnSpPr>
        <p:spPr>
          <a:xfrm>
            <a:off x="11506200" y="637890"/>
            <a:ext cx="0" cy="5572410"/>
          </a:xfrm>
          <a:prstGeom prst="line">
            <a:avLst/>
          </a:prstGeom>
          <a:ln w="12700">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34852B95-CFB8-EEBE-3973-7363B361118A}"/>
              </a:ext>
              <a:ext uri="{C183D7F6-B498-43B3-948B-1728B52AA6E4}">
                <adec:decorative xmlns:adec="http://schemas.microsoft.com/office/drawing/2017/decorative" val="1"/>
              </a:ext>
            </a:extLst>
          </p:cNvPr>
          <p:cNvCxnSpPr>
            <a:cxnSpLocks/>
          </p:cNvCxnSpPr>
          <p:nvPr/>
        </p:nvCxnSpPr>
        <p:spPr>
          <a:xfrm>
            <a:off x="696332" y="768924"/>
            <a:ext cx="0" cy="4800600"/>
          </a:xfrm>
          <a:prstGeom prst="line">
            <a:avLst/>
          </a:prstGeom>
          <a:ln w="12700">
            <a:solidFill>
              <a:schemeClr val="tx2">
                <a:alpha val="75000"/>
              </a:schemeClr>
            </a:solidFill>
          </a:ln>
        </p:spPr>
        <p:style>
          <a:lnRef idx="1">
            <a:schemeClr val="accent1"/>
          </a:lnRef>
          <a:fillRef idx="0">
            <a:schemeClr val="accent1"/>
          </a:fillRef>
          <a:effectRef idx="0">
            <a:schemeClr val="accent1"/>
          </a:effectRef>
          <a:fontRef idx="minor">
            <a:schemeClr val="tx1"/>
          </a:fontRef>
        </p:style>
      </p:cxnSp>
      <p:sp>
        <p:nvSpPr>
          <p:cNvPr id="10" name="Picture Placeholder 9">
            <a:extLst>
              <a:ext uri="{FF2B5EF4-FFF2-40B4-BE49-F238E27FC236}">
                <a16:creationId xmlns:a16="http://schemas.microsoft.com/office/drawing/2014/main" id="{F1A205B3-F30A-B2B0-2AFF-593443D32773}"/>
              </a:ext>
              <a:ext uri="{C183D7F6-B498-43B3-948B-1728B52AA6E4}">
                <adec:decorative xmlns:adec="http://schemas.microsoft.com/office/drawing/2017/decorative" val="0"/>
              </a:ext>
            </a:extLst>
          </p:cNvPr>
          <p:cNvSpPr>
            <a:spLocks noGrp="1"/>
          </p:cNvSpPr>
          <p:nvPr>
            <p:ph type="pic" sz="quarter" idx="14" hasCustomPrompt="1"/>
          </p:nvPr>
        </p:nvSpPr>
        <p:spPr>
          <a:xfrm>
            <a:off x="5503863" y="1354138"/>
            <a:ext cx="5322887" cy="4481512"/>
          </a:xfrm>
          <a:blipFill>
            <a:blip r:embed="rId2">
              <a:alphaModFix amt="70000"/>
            </a:blip>
            <a:stretch>
              <a:fillRect/>
            </a:stretch>
          </a:blipFill>
        </p:spPr>
        <p:txBody>
          <a:bodyPr/>
          <a:lstStyle>
            <a:lvl1pPr marL="0" indent="0">
              <a:buNone/>
              <a:defRPr/>
            </a:lvl1pPr>
          </a:lstStyle>
          <a:p>
            <a:r>
              <a:rPr lang="en-US" dirty="0"/>
              <a:t> </a:t>
            </a:r>
          </a:p>
        </p:txBody>
      </p:sp>
      <p:sp>
        <p:nvSpPr>
          <p:cNvPr id="2" name="Title 1">
            <a:extLst>
              <a:ext uri="{FF2B5EF4-FFF2-40B4-BE49-F238E27FC236}">
                <a16:creationId xmlns:a16="http://schemas.microsoft.com/office/drawing/2014/main" id="{DE07B916-0B90-35E7-AFFD-50AAA1ED4584}"/>
              </a:ext>
            </a:extLst>
          </p:cNvPr>
          <p:cNvSpPr>
            <a:spLocks noGrp="1"/>
          </p:cNvSpPr>
          <p:nvPr>
            <p:ph type="ctrTitle"/>
          </p:nvPr>
        </p:nvSpPr>
        <p:spPr>
          <a:xfrm>
            <a:off x="914400" y="831992"/>
            <a:ext cx="5897880" cy="4258956"/>
          </a:xfrm>
          <a:solidFill>
            <a:schemeClr val="bg2"/>
          </a:solidFill>
        </p:spPr>
        <p:txBody>
          <a:bodyPr lIns="182880" rIns="228600" bIns="91440" anchor="b">
            <a:normAutofit/>
          </a:bodyPr>
          <a:lstStyle>
            <a:lvl1pPr algn="r">
              <a:lnSpc>
                <a:spcPct val="80000"/>
              </a:lnSpc>
              <a:defRPr sz="7200">
                <a:solidFill>
                  <a:schemeClr val="accent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926AEA00-2D64-E177-C13E-F879B49AC353}"/>
              </a:ext>
            </a:extLst>
          </p:cNvPr>
          <p:cNvSpPr>
            <a:spLocks noGrp="1"/>
          </p:cNvSpPr>
          <p:nvPr>
            <p:ph type="subTitle" idx="1"/>
          </p:nvPr>
        </p:nvSpPr>
        <p:spPr>
          <a:xfrm>
            <a:off x="605431" y="5372809"/>
            <a:ext cx="2364946" cy="909119"/>
          </a:xfrm>
          <a:solidFill>
            <a:schemeClr val="bg2"/>
          </a:solidFill>
        </p:spPr>
        <p:txBody>
          <a:bodyPr vert="horz" lIns="91440" tIns="45720" rIns="91440" bIns="45720" rtlCol="0" anchor="b">
            <a:normAutofit/>
          </a:bodyPr>
          <a:lstStyle>
            <a:lvl1pPr marL="0" indent="0">
              <a:lnSpc>
                <a:spcPct val="100000"/>
              </a:lnSpc>
              <a:buNone/>
              <a:defRPr lang="en-US" sz="1600" cap="all" baseline="0" dirty="0">
                <a:solidFill>
                  <a:schemeClr val="accent3">
                    <a:lumMod val="75000"/>
                  </a:schemeClr>
                </a:solidFill>
                <a:latin typeface="+mj-lt"/>
              </a:defRPr>
            </a:lvl1pPr>
          </a:lstStyle>
          <a:p>
            <a:pPr lvl="0"/>
            <a:r>
              <a:rPr lang="en-US"/>
              <a:t>Click to edit Master subtitle style</a:t>
            </a:r>
            <a:endParaRPr lang="en-US" dirty="0"/>
          </a:p>
        </p:txBody>
      </p:sp>
      <p:sp>
        <p:nvSpPr>
          <p:cNvPr id="5" name="Footer Placeholder 4">
            <a:extLst>
              <a:ext uri="{FF2B5EF4-FFF2-40B4-BE49-F238E27FC236}">
                <a16:creationId xmlns:a16="http://schemas.microsoft.com/office/drawing/2014/main" id="{4098519F-6576-5C5F-82CA-E9D93EB8AD91}"/>
              </a:ext>
            </a:extLst>
          </p:cNvPr>
          <p:cNvSpPr>
            <a:spLocks noGrp="1"/>
          </p:cNvSpPr>
          <p:nvPr>
            <p:ph type="ftr" sz="quarter" idx="11"/>
          </p:nvPr>
        </p:nvSpPr>
        <p:spPr>
          <a:xfrm>
            <a:off x="9547529" y="612251"/>
            <a:ext cx="2070397" cy="518965"/>
          </a:xfrm>
          <a:solidFill>
            <a:schemeClr val="bg2"/>
          </a:solidFill>
        </p:spPr>
        <p:txBody>
          <a:bodyPr anchor="t"/>
          <a:lstStyle>
            <a:lvl1pPr algn="r">
              <a:defRPr sz="1050"/>
            </a:lvl1pPr>
          </a:lstStyle>
          <a:p>
            <a:r>
              <a:rPr lang="en-US"/>
              <a:t>Sample Footer Text</a:t>
            </a:r>
          </a:p>
        </p:txBody>
      </p:sp>
      <p:sp>
        <p:nvSpPr>
          <p:cNvPr id="4" name="Date Placeholder 3">
            <a:extLst>
              <a:ext uri="{FF2B5EF4-FFF2-40B4-BE49-F238E27FC236}">
                <a16:creationId xmlns:a16="http://schemas.microsoft.com/office/drawing/2014/main" id="{F8C94BB4-778E-86AE-EEFF-88EE621D2809}"/>
              </a:ext>
            </a:extLst>
          </p:cNvPr>
          <p:cNvSpPr>
            <a:spLocks noGrp="1"/>
          </p:cNvSpPr>
          <p:nvPr>
            <p:ph type="dt" sz="half" idx="10"/>
          </p:nvPr>
        </p:nvSpPr>
        <p:spPr>
          <a:xfrm rot="5400000">
            <a:off x="10897326" y="5229935"/>
            <a:ext cx="1223795" cy="365125"/>
          </a:xfrm>
          <a:solidFill>
            <a:schemeClr val="bg2"/>
          </a:solidFill>
        </p:spPr>
        <p:txBody>
          <a:bodyPr rIns="182880"/>
          <a:lstStyle/>
          <a:p>
            <a:fld id="{F695BADC-4FD4-44DC-8CD5-A8F9C57A8D9D}" type="datetime1">
              <a:rPr lang="en-US" smtClean="0"/>
              <a:t>12/7/2025</a:t>
            </a:fld>
            <a:endParaRPr lang="en-US"/>
          </a:p>
        </p:txBody>
      </p:sp>
      <p:sp>
        <p:nvSpPr>
          <p:cNvPr id="6" name="Slide Number Placeholder 5">
            <a:extLst>
              <a:ext uri="{FF2B5EF4-FFF2-40B4-BE49-F238E27FC236}">
                <a16:creationId xmlns:a16="http://schemas.microsoft.com/office/drawing/2014/main" id="{758D55B4-EFB5-E5DE-2242-A16C643CABC8}"/>
              </a:ext>
            </a:extLst>
          </p:cNvPr>
          <p:cNvSpPr>
            <a:spLocks noGrp="1"/>
          </p:cNvSpPr>
          <p:nvPr>
            <p:ph type="sldNum" sz="quarter" idx="12"/>
          </p:nvPr>
        </p:nvSpPr>
        <p:spPr>
          <a:xfrm>
            <a:off x="11201400" y="6029866"/>
            <a:ext cx="461438" cy="365125"/>
          </a:xfrm>
          <a:solidFill>
            <a:schemeClr val="bg2"/>
          </a:solidFill>
        </p:spPr>
        <p:txBody>
          <a:bodyPr/>
          <a:lstStyle/>
          <a:p>
            <a:fld id="{27F8DDA4-3B80-4E8A-A8F5-521F73BF9127}" type="slidenum">
              <a:rPr lang="en-US" smtClean="0"/>
              <a:t>‹#›</a:t>
            </a:fld>
            <a:endParaRPr lang="en-US"/>
          </a:p>
        </p:txBody>
      </p:sp>
    </p:spTree>
    <p:extLst>
      <p:ext uri="{BB962C8B-B14F-4D97-AF65-F5344CB8AC3E}">
        <p14:creationId xmlns:p14="http://schemas.microsoft.com/office/powerpoint/2010/main" val="28976228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reserve="1">
  <p:cSld name="Title 3">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AC4281C-DEF6-4D7C-EC36-131C16834D55}"/>
              </a:ext>
              <a:ext uri="{C183D7F6-B498-43B3-948B-1728B52AA6E4}">
                <adec:decorative xmlns:adec="http://schemas.microsoft.com/office/drawing/2017/decorative" val="1"/>
              </a:ext>
            </a:extLst>
          </p:cNvPr>
          <p:cNvSpPr/>
          <p:nvPr/>
        </p:nvSpPr>
        <p:spPr>
          <a:xfrm>
            <a:off x="0" y="0"/>
            <a:ext cx="12192000" cy="685800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8" name="Straight Connector 7">
            <a:extLst>
              <a:ext uri="{FF2B5EF4-FFF2-40B4-BE49-F238E27FC236}">
                <a16:creationId xmlns:a16="http://schemas.microsoft.com/office/drawing/2014/main" id="{9B7AE09E-7342-F8D6-76B9-3191D2C214A6}"/>
              </a:ext>
              <a:ext uri="{C183D7F6-B498-43B3-948B-1728B52AA6E4}">
                <adec:decorative xmlns:adec="http://schemas.microsoft.com/office/drawing/2017/decorative" val="1"/>
              </a:ext>
            </a:extLst>
          </p:cNvPr>
          <p:cNvCxnSpPr>
            <a:cxnSpLocks/>
          </p:cNvCxnSpPr>
          <p:nvPr/>
        </p:nvCxnSpPr>
        <p:spPr>
          <a:xfrm>
            <a:off x="11502895" y="1028700"/>
            <a:ext cx="0" cy="4805172"/>
          </a:xfrm>
          <a:prstGeom prst="line">
            <a:avLst/>
          </a:prstGeom>
          <a:ln w="12700">
            <a:solidFill>
              <a:schemeClr val="tx2">
                <a:alpha val="7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E07B916-0B90-35E7-AFFD-50AAA1ED4584}"/>
              </a:ext>
            </a:extLst>
          </p:cNvPr>
          <p:cNvSpPr>
            <a:spLocks noGrp="1"/>
          </p:cNvSpPr>
          <p:nvPr>
            <p:ph type="ctrTitle"/>
          </p:nvPr>
        </p:nvSpPr>
        <p:spPr>
          <a:xfrm>
            <a:off x="137159" y="338329"/>
            <a:ext cx="9197667" cy="4743474"/>
          </a:xfrm>
          <a:noFill/>
        </p:spPr>
        <p:txBody>
          <a:bodyPr vert="horz" lIns="91440" tIns="45720" rIns="91440" bIns="137160" rtlCol="0" anchor="t">
            <a:normAutofit/>
          </a:bodyPr>
          <a:lstStyle>
            <a:lvl1pPr>
              <a:lnSpc>
                <a:spcPct val="80000"/>
              </a:lnSpc>
              <a:defRPr lang="en-US" sz="11500" spc="-100" baseline="0" dirty="0">
                <a:solidFill>
                  <a:schemeClr val="bg2">
                    <a:lumMod val="75000"/>
                  </a:schemeClr>
                </a:solidFill>
              </a:defRPr>
            </a:lvl1pPr>
          </a:lstStyle>
          <a:p>
            <a:pPr lvl="0"/>
            <a:r>
              <a:rPr lang="en-US"/>
              <a:t>Click to edit Master title style</a:t>
            </a:r>
            <a:endParaRPr lang="en-US" dirty="0"/>
          </a:p>
        </p:txBody>
      </p:sp>
      <p:sp>
        <p:nvSpPr>
          <p:cNvPr id="3" name="Subtitle 2">
            <a:extLst>
              <a:ext uri="{FF2B5EF4-FFF2-40B4-BE49-F238E27FC236}">
                <a16:creationId xmlns:a16="http://schemas.microsoft.com/office/drawing/2014/main" id="{926AEA00-2D64-E177-C13E-F879B49AC353}"/>
              </a:ext>
            </a:extLst>
          </p:cNvPr>
          <p:cNvSpPr>
            <a:spLocks noGrp="1"/>
          </p:cNvSpPr>
          <p:nvPr>
            <p:ph type="subTitle" idx="1"/>
          </p:nvPr>
        </p:nvSpPr>
        <p:spPr>
          <a:xfrm>
            <a:off x="584851" y="5486400"/>
            <a:ext cx="3834743" cy="771684"/>
          </a:xfrm>
        </p:spPr>
        <p:txBody>
          <a:bodyPr vert="horz" lIns="91440" tIns="45720" rIns="91440" bIns="45720" rtlCol="0" anchor="b">
            <a:normAutofit/>
          </a:bodyPr>
          <a:lstStyle>
            <a:lvl1pPr marL="0" indent="0">
              <a:buNone/>
              <a:defRPr lang="en-US" sz="1600" cap="all" spc="100" baseline="0" dirty="0">
                <a:solidFill>
                  <a:schemeClr val="accent1"/>
                </a:solidFill>
                <a:latin typeface="+mj-lt"/>
              </a:defRPr>
            </a:lvl1pPr>
          </a:lstStyle>
          <a:p>
            <a:pPr lvl="0"/>
            <a:r>
              <a:rPr lang="en-US"/>
              <a:t>Click to edit Master subtitle style</a:t>
            </a:r>
            <a:endParaRPr lang="en-US" dirty="0"/>
          </a:p>
        </p:txBody>
      </p:sp>
      <p:sp>
        <p:nvSpPr>
          <p:cNvPr id="5" name="Footer Placeholder 4">
            <a:extLst>
              <a:ext uri="{FF2B5EF4-FFF2-40B4-BE49-F238E27FC236}">
                <a16:creationId xmlns:a16="http://schemas.microsoft.com/office/drawing/2014/main" id="{4098519F-6576-5C5F-82CA-E9D93EB8AD91}"/>
              </a:ext>
            </a:extLst>
          </p:cNvPr>
          <p:cNvSpPr>
            <a:spLocks noGrp="1"/>
          </p:cNvSpPr>
          <p:nvPr>
            <p:ph type="ftr" sz="quarter" idx="11"/>
          </p:nvPr>
        </p:nvSpPr>
        <p:spPr>
          <a:xfrm>
            <a:off x="9334826" y="463480"/>
            <a:ext cx="2287073" cy="549316"/>
          </a:xfrm>
          <a:noFill/>
        </p:spPr>
        <p:txBody>
          <a:bodyPr/>
          <a:lstStyle>
            <a:lvl1pPr algn="r">
              <a:defRPr sz="1050"/>
            </a:lvl1pPr>
          </a:lstStyle>
          <a:p>
            <a:r>
              <a:rPr lang="en-US"/>
              <a:t>Sample Footer Text</a:t>
            </a:r>
          </a:p>
        </p:txBody>
      </p:sp>
      <p:sp>
        <p:nvSpPr>
          <p:cNvPr id="4" name="Date Placeholder 3">
            <a:extLst>
              <a:ext uri="{FF2B5EF4-FFF2-40B4-BE49-F238E27FC236}">
                <a16:creationId xmlns:a16="http://schemas.microsoft.com/office/drawing/2014/main" id="{F8C94BB4-778E-86AE-EEFF-88EE621D2809}"/>
              </a:ext>
            </a:extLst>
          </p:cNvPr>
          <p:cNvSpPr>
            <a:spLocks noGrp="1"/>
          </p:cNvSpPr>
          <p:nvPr>
            <p:ph type="dt" sz="half" idx="10"/>
          </p:nvPr>
        </p:nvSpPr>
        <p:spPr>
          <a:noFill/>
        </p:spPr>
        <p:txBody>
          <a:bodyPr/>
          <a:lstStyle/>
          <a:p>
            <a:fld id="{93C8270A-2846-4BCB-A403-59E7E90A2BA8}" type="datetime1">
              <a:rPr lang="en-US" smtClean="0"/>
              <a:t>12/7/2025</a:t>
            </a:fld>
            <a:endParaRPr lang="en-US"/>
          </a:p>
        </p:txBody>
      </p:sp>
      <p:sp>
        <p:nvSpPr>
          <p:cNvPr id="6" name="Slide Number Placeholder 5">
            <a:extLst>
              <a:ext uri="{FF2B5EF4-FFF2-40B4-BE49-F238E27FC236}">
                <a16:creationId xmlns:a16="http://schemas.microsoft.com/office/drawing/2014/main" id="{758D55B4-EFB5-E5DE-2242-A16C643CABC8}"/>
              </a:ext>
            </a:extLst>
          </p:cNvPr>
          <p:cNvSpPr>
            <a:spLocks noGrp="1"/>
          </p:cNvSpPr>
          <p:nvPr>
            <p:ph type="sldNum" sz="quarter" idx="12"/>
          </p:nvPr>
        </p:nvSpPr>
        <p:spPr>
          <a:noFill/>
        </p:spPr>
        <p:txBody>
          <a:bodyPr/>
          <a:lstStyle/>
          <a:p>
            <a:fld id="{27F8DDA4-3B80-4E8A-A8F5-521F73BF9127}" type="slidenum">
              <a:rPr lang="en-US" smtClean="0"/>
              <a:t>‹#›</a:t>
            </a:fld>
            <a:endParaRPr lang="en-US"/>
          </a:p>
        </p:txBody>
      </p:sp>
    </p:spTree>
    <p:extLst>
      <p:ext uri="{BB962C8B-B14F-4D97-AF65-F5344CB8AC3E}">
        <p14:creationId xmlns:p14="http://schemas.microsoft.com/office/powerpoint/2010/main" val="15443320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D3069F5-8FDE-3652-E906-3619BF9A5D95}"/>
              </a:ext>
              <a:ext uri="{C183D7F6-B498-43B3-948B-1728B52AA6E4}">
                <adec:decorative xmlns:adec="http://schemas.microsoft.com/office/drawing/2017/decorative" val="1"/>
              </a:ext>
            </a:extLst>
          </p:cNvPr>
          <p:cNvSpPr/>
          <p:nvPr/>
        </p:nvSpPr>
        <p:spPr>
          <a:xfrm>
            <a:off x="0" y="0"/>
            <a:ext cx="12192000" cy="6858000"/>
          </a:xfrm>
          <a:prstGeom prst="rect">
            <a:avLst/>
          </a:prstGeom>
          <a:solidFill>
            <a:schemeClr val="accent1"/>
          </a:solidFill>
          <a:ln w="1905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B286"/>
              </a:solidFill>
            </a:endParaRPr>
          </a:p>
        </p:txBody>
      </p:sp>
      <p:cxnSp>
        <p:nvCxnSpPr>
          <p:cNvPr id="8" name="Straight Connector 7">
            <a:extLst>
              <a:ext uri="{FF2B5EF4-FFF2-40B4-BE49-F238E27FC236}">
                <a16:creationId xmlns:a16="http://schemas.microsoft.com/office/drawing/2014/main" id="{7F3E913D-4F8E-6F1A-DB89-A9E5CB7D266C}"/>
              </a:ext>
              <a:ext uri="{C183D7F6-B498-43B3-948B-1728B52AA6E4}">
                <adec:decorative xmlns:adec="http://schemas.microsoft.com/office/drawing/2017/decorative" val="1"/>
              </a:ext>
            </a:extLst>
          </p:cNvPr>
          <p:cNvCxnSpPr>
            <a:cxnSpLocks/>
          </p:cNvCxnSpPr>
          <p:nvPr/>
        </p:nvCxnSpPr>
        <p:spPr>
          <a:xfrm flipH="1">
            <a:off x="926297" y="6172185"/>
            <a:ext cx="10326757" cy="0"/>
          </a:xfrm>
          <a:prstGeom prst="line">
            <a:avLst/>
          </a:prstGeom>
          <a:ln w="12700">
            <a:solidFill>
              <a:schemeClr val="bg2">
                <a:alpha val="47000"/>
              </a:schemeClr>
            </a:solidFill>
          </a:ln>
        </p:spPr>
        <p:style>
          <a:lnRef idx="1">
            <a:schemeClr val="accent1"/>
          </a:lnRef>
          <a:fillRef idx="0">
            <a:schemeClr val="accent1"/>
          </a:fillRef>
          <a:effectRef idx="0">
            <a:schemeClr val="accent1"/>
          </a:effectRef>
          <a:fontRef idx="minor">
            <a:schemeClr val="tx1"/>
          </a:fontRef>
        </p:style>
      </p:cxnSp>
      <p:sp>
        <p:nvSpPr>
          <p:cNvPr id="9" name="Title 8">
            <a:extLst>
              <a:ext uri="{FF2B5EF4-FFF2-40B4-BE49-F238E27FC236}">
                <a16:creationId xmlns:a16="http://schemas.microsoft.com/office/drawing/2014/main" id="{15478846-46FB-2BEE-98D6-C903223E25CA}"/>
              </a:ext>
            </a:extLst>
          </p:cNvPr>
          <p:cNvSpPr>
            <a:spLocks noGrp="1"/>
          </p:cNvSpPr>
          <p:nvPr>
            <p:ph type="title" hasCustomPrompt="1"/>
          </p:nvPr>
        </p:nvSpPr>
        <p:spPr>
          <a:xfrm>
            <a:off x="128016" y="365760"/>
            <a:ext cx="11534790" cy="5525653"/>
          </a:xfrm>
          <a:noFill/>
        </p:spPr>
        <p:txBody>
          <a:bodyPr anchor="t">
            <a:normAutofit/>
          </a:bodyPr>
          <a:lstStyle>
            <a:lvl1pPr>
              <a:defRPr sz="11500" baseline="0">
                <a:ln>
                  <a:solidFill>
                    <a:schemeClr val="bg1"/>
                  </a:solidFill>
                </a:ln>
                <a:solidFill>
                  <a:schemeClr val="accent1"/>
                </a:solidFill>
              </a:defRPr>
            </a:lvl1pPr>
          </a:lstStyle>
          <a:p>
            <a:r>
              <a:rPr lang="en-US" dirty="0"/>
              <a:t>Section Header</a:t>
            </a:r>
          </a:p>
        </p:txBody>
      </p:sp>
      <p:sp>
        <p:nvSpPr>
          <p:cNvPr id="5" name="Footer Placeholder 4">
            <a:extLst>
              <a:ext uri="{FF2B5EF4-FFF2-40B4-BE49-F238E27FC236}">
                <a16:creationId xmlns:a16="http://schemas.microsoft.com/office/drawing/2014/main" id="{37A8544F-8D58-BFED-5A2B-2F718BA6F4F4}"/>
              </a:ext>
            </a:extLst>
          </p:cNvPr>
          <p:cNvSpPr>
            <a:spLocks noGrp="1"/>
          </p:cNvSpPr>
          <p:nvPr>
            <p:ph type="ftr" sz="quarter" idx="11"/>
          </p:nvPr>
        </p:nvSpPr>
        <p:spPr>
          <a:solidFill>
            <a:schemeClr val="accent1"/>
          </a:solidFill>
        </p:spPr>
        <p:txBody>
          <a:bodyPr/>
          <a:lstStyle>
            <a:lvl1pPr>
              <a:defRPr>
                <a:solidFill>
                  <a:schemeClr val="bg1"/>
                </a:solidFill>
              </a:defRPr>
            </a:lvl1pPr>
          </a:lstStyle>
          <a:p>
            <a:r>
              <a:rPr lang="en-US"/>
              <a:t>Sample Footer Text</a:t>
            </a:r>
          </a:p>
        </p:txBody>
      </p:sp>
      <p:sp>
        <p:nvSpPr>
          <p:cNvPr id="4" name="Date Placeholder 3">
            <a:extLst>
              <a:ext uri="{FF2B5EF4-FFF2-40B4-BE49-F238E27FC236}">
                <a16:creationId xmlns:a16="http://schemas.microsoft.com/office/drawing/2014/main" id="{AB70139D-4890-4E0D-B3FD-098A02AB4ADF}"/>
              </a:ext>
            </a:extLst>
          </p:cNvPr>
          <p:cNvSpPr>
            <a:spLocks noGrp="1"/>
          </p:cNvSpPr>
          <p:nvPr>
            <p:ph type="dt" sz="half" idx="10"/>
          </p:nvPr>
        </p:nvSpPr>
        <p:spPr>
          <a:solidFill>
            <a:schemeClr val="accent1"/>
          </a:solidFill>
        </p:spPr>
        <p:txBody>
          <a:bodyPr/>
          <a:lstStyle>
            <a:lvl1pPr>
              <a:defRPr>
                <a:solidFill>
                  <a:schemeClr val="bg1"/>
                </a:solidFill>
              </a:defRPr>
            </a:lvl1pPr>
          </a:lstStyle>
          <a:p>
            <a:fld id="{F205D05A-BA39-4B06-B20A-BF32BF994A68}" type="datetime1">
              <a:rPr lang="en-US" smtClean="0"/>
              <a:t>12/7/2025</a:t>
            </a:fld>
            <a:endParaRPr lang="en-US"/>
          </a:p>
        </p:txBody>
      </p:sp>
      <p:sp>
        <p:nvSpPr>
          <p:cNvPr id="6" name="Slide Number Placeholder 5">
            <a:extLst>
              <a:ext uri="{FF2B5EF4-FFF2-40B4-BE49-F238E27FC236}">
                <a16:creationId xmlns:a16="http://schemas.microsoft.com/office/drawing/2014/main" id="{BA1CD1DB-3989-A34F-B5F7-DF66E018CF83}"/>
              </a:ext>
            </a:extLst>
          </p:cNvPr>
          <p:cNvSpPr>
            <a:spLocks noGrp="1"/>
          </p:cNvSpPr>
          <p:nvPr>
            <p:ph type="sldNum" sz="quarter" idx="12"/>
          </p:nvPr>
        </p:nvSpPr>
        <p:spPr>
          <a:solidFill>
            <a:schemeClr val="accent1"/>
          </a:solidFill>
        </p:spPr>
        <p:txBody>
          <a:bodyPr/>
          <a:lstStyle>
            <a:lvl1pPr>
              <a:defRPr>
                <a:solidFill>
                  <a:schemeClr val="bg1"/>
                </a:solidFill>
              </a:defRPr>
            </a:lvl1pPr>
          </a:lstStyle>
          <a:p>
            <a:fld id="{27F8DDA4-3B80-4E8A-A8F5-521F73BF9127}" type="slidenum">
              <a:rPr lang="en-US" smtClean="0"/>
              <a:t>‹#›</a:t>
            </a:fld>
            <a:endParaRPr lang="en-US"/>
          </a:p>
        </p:txBody>
      </p:sp>
    </p:spTree>
    <p:extLst>
      <p:ext uri="{BB962C8B-B14F-4D97-AF65-F5344CB8AC3E}">
        <p14:creationId xmlns:p14="http://schemas.microsoft.com/office/powerpoint/2010/main" val="307347915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Section Header 2">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D3069F5-8FDE-3652-E906-3619BF9A5D95}"/>
              </a:ext>
              <a:ext uri="{C183D7F6-B498-43B3-948B-1728B52AA6E4}">
                <adec:decorative xmlns:adec="http://schemas.microsoft.com/office/drawing/2017/decorative" val="1"/>
              </a:ext>
            </a:extLst>
          </p:cNvPr>
          <p:cNvSpPr/>
          <p:nvPr/>
        </p:nvSpPr>
        <p:spPr>
          <a:xfrm>
            <a:off x="0" y="0"/>
            <a:ext cx="12192000" cy="6858000"/>
          </a:xfrm>
          <a:prstGeom prst="rect">
            <a:avLst/>
          </a:prstGeom>
          <a:solidFill>
            <a:schemeClr val="accent1"/>
          </a:solidFill>
          <a:ln w="1905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B286"/>
              </a:solidFill>
            </a:endParaRPr>
          </a:p>
        </p:txBody>
      </p:sp>
      <p:cxnSp>
        <p:nvCxnSpPr>
          <p:cNvPr id="8" name="Straight Connector 7">
            <a:extLst>
              <a:ext uri="{FF2B5EF4-FFF2-40B4-BE49-F238E27FC236}">
                <a16:creationId xmlns:a16="http://schemas.microsoft.com/office/drawing/2014/main" id="{7F3E913D-4F8E-6F1A-DB89-A9E5CB7D266C}"/>
              </a:ext>
              <a:ext uri="{C183D7F6-B498-43B3-948B-1728B52AA6E4}">
                <adec:decorative xmlns:adec="http://schemas.microsoft.com/office/drawing/2017/decorative" val="1"/>
              </a:ext>
            </a:extLst>
          </p:cNvPr>
          <p:cNvCxnSpPr>
            <a:cxnSpLocks/>
          </p:cNvCxnSpPr>
          <p:nvPr/>
        </p:nvCxnSpPr>
        <p:spPr>
          <a:xfrm>
            <a:off x="11506200" y="868362"/>
            <a:ext cx="0" cy="5270021"/>
          </a:xfrm>
          <a:prstGeom prst="line">
            <a:avLst/>
          </a:prstGeom>
          <a:ln w="12700">
            <a:solidFill>
              <a:schemeClr val="bg2">
                <a:alpha val="47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F8907FF6-0445-6CA3-7211-D4B7444D7BC9}"/>
              </a:ext>
            </a:extLst>
          </p:cNvPr>
          <p:cNvSpPr>
            <a:spLocks noGrp="1"/>
          </p:cNvSpPr>
          <p:nvPr>
            <p:ph type="title" hasCustomPrompt="1"/>
          </p:nvPr>
        </p:nvSpPr>
        <p:spPr>
          <a:xfrm>
            <a:off x="185877" y="1062360"/>
            <a:ext cx="9948723" cy="5762371"/>
          </a:xfrm>
          <a:noFill/>
        </p:spPr>
        <p:txBody>
          <a:bodyPr bIns="0" anchor="b">
            <a:normAutofit/>
          </a:bodyPr>
          <a:lstStyle>
            <a:lvl1pPr>
              <a:lnSpc>
                <a:spcPct val="80000"/>
              </a:lnSpc>
              <a:defRPr sz="11500" spc="-170" baseline="0">
                <a:ln>
                  <a:noFill/>
                </a:ln>
                <a:solidFill>
                  <a:schemeClr val="accent2">
                    <a:lumMod val="60000"/>
                    <a:lumOff val="40000"/>
                    <a:alpha val="80000"/>
                  </a:schemeClr>
                </a:solidFill>
              </a:defRPr>
            </a:lvl1pPr>
          </a:lstStyle>
          <a:p>
            <a:r>
              <a:rPr lang="en-US" dirty="0"/>
              <a:t>Section Header</a:t>
            </a:r>
          </a:p>
        </p:txBody>
      </p:sp>
      <p:sp>
        <p:nvSpPr>
          <p:cNvPr id="5" name="Footer Placeholder 4">
            <a:extLst>
              <a:ext uri="{FF2B5EF4-FFF2-40B4-BE49-F238E27FC236}">
                <a16:creationId xmlns:a16="http://schemas.microsoft.com/office/drawing/2014/main" id="{37A8544F-8D58-BFED-5A2B-2F718BA6F4F4}"/>
              </a:ext>
            </a:extLst>
          </p:cNvPr>
          <p:cNvSpPr>
            <a:spLocks noGrp="1"/>
          </p:cNvSpPr>
          <p:nvPr>
            <p:ph type="ftr" sz="quarter" idx="11"/>
          </p:nvPr>
        </p:nvSpPr>
        <p:spPr>
          <a:xfrm>
            <a:off x="9677400" y="618213"/>
            <a:ext cx="1941441" cy="444147"/>
          </a:xfrm>
          <a:solidFill>
            <a:schemeClr val="accent1"/>
          </a:solidFill>
        </p:spPr>
        <p:txBody>
          <a:bodyPr anchor="t"/>
          <a:lstStyle>
            <a:lvl1pPr algn="r">
              <a:defRPr>
                <a:solidFill>
                  <a:schemeClr val="bg1"/>
                </a:solidFill>
              </a:defRPr>
            </a:lvl1pPr>
          </a:lstStyle>
          <a:p>
            <a:r>
              <a:rPr lang="en-US"/>
              <a:t>Sample Footer Text</a:t>
            </a:r>
          </a:p>
        </p:txBody>
      </p:sp>
      <p:sp>
        <p:nvSpPr>
          <p:cNvPr id="4" name="Date Placeholder 3">
            <a:extLst>
              <a:ext uri="{FF2B5EF4-FFF2-40B4-BE49-F238E27FC236}">
                <a16:creationId xmlns:a16="http://schemas.microsoft.com/office/drawing/2014/main" id="{AB70139D-4890-4E0D-B3FD-098A02AB4ADF}"/>
              </a:ext>
            </a:extLst>
          </p:cNvPr>
          <p:cNvSpPr>
            <a:spLocks noGrp="1"/>
          </p:cNvSpPr>
          <p:nvPr>
            <p:ph type="dt" sz="half" idx="10"/>
          </p:nvPr>
        </p:nvSpPr>
        <p:spPr>
          <a:xfrm>
            <a:off x="10134600" y="5991663"/>
            <a:ext cx="1079954" cy="365125"/>
          </a:xfrm>
          <a:solidFill>
            <a:schemeClr val="accent1"/>
          </a:solidFill>
        </p:spPr>
        <p:txBody>
          <a:bodyPr/>
          <a:lstStyle>
            <a:lvl1pPr>
              <a:defRPr>
                <a:solidFill>
                  <a:schemeClr val="bg1"/>
                </a:solidFill>
              </a:defRPr>
            </a:lvl1pPr>
          </a:lstStyle>
          <a:p>
            <a:fld id="{3FC4DBFB-5124-40F9-A2E3-2D0FD410E55D}" type="datetime1">
              <a:rPr lang="en-US" smtClean="0"/>
              <a:t>12/7/2025</a:t>
            </a:fld>
            <a:endParaRPr lang="en-US"/>
          </a:p>
        </p:txBody>
      </p:sp>
      <p:sp>
        <p:nvSpPr>
          <p:cNvPr id="6" name="Slide Number Placeholder 5">
            <a:extLst>
              <a:ext uri="{FF2B5EF4-FFF2-40B4-BE49-F238E27FC236}">
                <a16:creationId xmlns:a16="http://schemas.microsoft.com/office/drawing/2014/main" id="{BA1CD1DB-3989-A34F-B5F7-DF66E018CF83}"/>
              </a:ext>
            </a:extLst>
          </p:cNvPr>
          <p:cNvSpPr>
            <a:spLocks noGrp="1"/>
          </p:cNvSpPr>
          <p:nvPr>
            <p:ph type="sldNum" sz="quarter" idx="12"/>
          </p:nvPr>
        </p:nvSpPr>
        <p:spPr>
          <a:xfrm>
            <a:off x="11210544" y="5991663"/>
            <a:ext cx="429372" cy="365125"/>
          </a:xfrm>
          <a:solidFill>
            <a:schemeClr val="accent1"/>
          </a:solidFill>
        </p:spPr>
        <p:txBody>
          <a:bodyPr/>
          <a:lstStyle>
            <a:lvl1pPr>
              <a:defRPr>
                <a:solidFill>
                  <a:schemeClr val="bg1"/>
                </a:solidFill>
              </a:defRPr>
            </a:lvl1pPr>
          </a:lstStyle>
          <a:p>
            <a:fld id="{27F8DDA4-3B80-4E8A-A8F5-521F73BF9127}" type="slidenum">
              <a:rPr lang="en-US" smtClean="0"/>
              <a:t>‹#›</a:t>
            </a:fld>
            <a:endParaRPr lang="en-US"/>
          </a:p>
        </p:txBody>
      </p:sp>
    </p:spTree>
    <p:extLst>
      <p:ext uri="{BB962C8B-B14F-4D97-AF65-F5344CB8AC3E}">
        <p14:creationId xmlns:p14="http://schemas.microsoft.com/office/powerpoint/2010/main" val="32564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Agenda">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53CEDCC-8645-A5B4-D871-D690615124B2}"/>
              </a:ext>
              <a:ext uri="{C183D7F6-B498-43B3-948B-1728B52AA6E4}">
                <adec:decorative xmlns:adec="http://schemas.microsoft.com/office/drawing/2017/decorative" val="1"/>
              </a:ext>
            </a:extLst>
          </p:cNvPr>
          <p:cNvSpPr/>
          <p:nvPr/>
        </p:nvSpPr>
        <p:spPr>
          <a:xfrm>
            <a:off x="1" y="0"/>
            <a:ext cx="12191996" cy="6858000"/>
          </a:xfrm>
          <a:prstGeom prst="rect">
            <a:avLst/>
          </a:prstGeom>
          <a:solidFill>
            <a:schemeClr val="bg2">
              <a:lumMod val="90000"/>
            </a:schemeClr>
          </a:solidFill>
          <a:ln w="1905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8A4F"/>
              </a:solidFill>
            </a:endParaRPr>
          </a:p>
        </p:txBody>
      </p:sp>
      <p:cxnSp>
        <p:nvCxnSpPr>
          <p:cNvPr id="9" name="Straight Connector 8">
            <a:extLst>
              <a:ext uri="{FF2B5EF4-FFF2-40B4-BE49-F238E27FC236}">
                <a16:creationId xmlns:a16="http://schemas.microsoft.com/office/drawing/2014/main" id="{65A45860-DB3A-9EDB-7B6D-FBF1001212E9}"/>
              </a:ext>
              <a:ext uri="{C183D7F6-B498-43B3-948B-1728B52AA6E4}">
                <adec:decorative xmlns:adec="http://schemas.microsoft.com/office/drawing/2017/decorative" val="1"/>
              </a:ext>
            </a:extLst>
          </p:cNvPr>
          <p:cNvCxnSpPr>
            <a:cxnSpLocks/>
          </p:cNvCxnSpPr>
          <p:nvPr/>
        </p:nvCxnSpPr>
        <p:spPr>
          <a:xfrm flipH="1">
            <a:off x="1321906" y="685800"/>
            <a:ext cx="10184294" cy="0"/>
          </a:xfrm>
          <a:prstGeom prst="line">
            <a:avLst/>
          </a:prstGeom>
          <a:ln w="12700">
            <a:solidFill>
              <a:schemeClr val="tx2">
                <a:alpha val="75000"/>
              </a:schemeClr>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CC2FAA59-861A-3F3D-3441-F663554088BE}"/>
              </a:ext>
              <a:ext uri="{C183D7F6-B498-43B3-948B-1728B52AA6E4}">
                <adec:decorative xmlns:adec="http://schemas.microsoft.com/office/drawing/2017/decorative" val="1"/>
              </a:ext>
            </a:extLst>
          </p:cNvPr>
          <p:cNvSpPr/>
          <p:nvPr/>
        </p:nvSpPr>
        <p:spPr>
          <a:xfrm>
            <a:off x="4724403" y="2043904"/>
            <a:ext cx="7467597" cy="481409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21917DD-3691-27F7-68C8-EACE32AEAF6A}"/>
              </a:ext>
            </a:extLst>
          </p:cNvPr>
          <p:cNvSpPr>
            <a:spLocks noGrp="1"/>
          </p:cNvSpPr>
          <p:nvPr>
            <p:ph type="title" hasCustomPrompt="1"/>
          </p:nvPr>
        </p:nvSpPr>
        <p:spPr>
          <a:xfrm rot="16200000">
            <a:off x="-1406175" y="2720396"/>
            <a:ext cx="5645423" cy="2494309"/>
          </a:xfrm>
          <a:solidFill>
            <a:schemeClr val="bg2">
              <a:lumMod val="90000"/>
            </a:schemeClr>
          </a:solidFill>
        </p:spPr>
        <p:txBody>
          <a:bodyPr vert="horz" lIns="91440" tIns="45720" rIns="91440" bIns="137160" rtlCol="0" anchor="t">
            <a:normAutofit/>
          </a:bodyPr>
          <a:lstStyle>
            <a:lvl1pPr>
              <a:defRPr lang="en-US" sz="12000" dirty="0">
                <a:solidFill>
                  <a:schemeClr val="accent2"/>
                </a:solidFill>
              </a:defRPr>
            </a:lvl1pPr>
          </a:lstStyle>
          <a:p>
            <a:pPr lvl="0"/>
            <a:r>
              <a:rPr lang="en-US" dirty="0"/>
              <a:t>Agenda</a:t>
            </a:r>
          </a:p>
        </p:txBody>
      </p:sp>
      <p:sp>
        <p:nvSpPr>
          <p:cNvPr id="5" name="Footer Placeholder 4">
            <a:extLst>
              <a:ext uri="{FF2B5EF4-FFF2-40B4-BE49-F238E27FC236}">
                <a16:creationId xmlns:a16="http://schemas.microsoft.com/office/drawing/2014/main" id="{A1D27EA8-C1D8-B105-9F54-16985594DB0A}"/>
              </a:ext>
            </a:extLst>
          </p:cNvPr>
          <p:cNvSpPr>
            <a:spLocks noGrp="1"/>
          </p:cNvSpPr>
          <p:nvPr>
            <p:ph type="ftr" sz="quarter" idx="11"/>
          </p:nvPr>
        </p:nvSpPr>
        <p:spPr>
          <a:xfrm>
            <a:off x="586410" y="569843"/>
            <a:ext cx="1470992" cy="541698"/>
          </a:xfrm>
          <a:solidFill>
            <a:schemeClr val="bg2">
              <a:lumMod val="90000"/>
            </a:schemeClr>
          </a:solidFill>
        </p:spPr>
        <p:txBody>
          <a:bodyPr anchor="t"/>
          <a:lstStyle>
            <a:lvl1pPr algn="l">
              <a:defRPr sz="1050"/>
            </a:lvl1pPr>
          </a:lstStyle>
          <a:p>
            <a:r>
              <a:rPr lang="en-US"/>
              <a:t>Sample Footer Text</a:t>
            </a:r>
          </a:p>
        </p:txBody>
      </p:sp>
      <p:sp>
        <p:nvSpPr>
          <p:cNvPr id="3" name="Content Placeholder 2">
            <a:extLst>
              <a:ext uri="{FF2B5EF4-FFF2-40B4-BE49-F238E27FC236}">
                <a16:creationId xmlns:a16="http://schemas.microsoft.com/office/drawing/2014/main" id="{DDDF1F66-DA3A-1E9E-183A-4FB86FC67F15}"/>
              </a:ext>
            </a:extLst>
          </p:cNvPr>
          <p:cNvSpPr>
            <a:spLocks noGrp="1"/>
          </p:cNvSpPr>
          <p:nvPr>
            <p:ph idx="1"/>
          </p:nvPr>
        </p:nvSpPr>
        <p:spPr>
          <a:xfrm>
            <a:off x="5410198" y="2743202"/>
            <a:ext cx="6096001" cy="3467098"/>
          </a:xfrm>
        </p:spPr>
        <p:txBody>
          <a:bodyPr>
            <a:normAutofit/>
          </a:bodyPr>
          <a:lstStyle>
            <a:lvl1pPr marL="342900" indent="-342900">
              <a:buClr>
                <a:schemeClr val="accent2"/>
              </a:buClr>
              <a:buFont typeface="+mj-lt"/>
              <a:buAutoNum type="arabicPeriod"/>
              <a:defRPr sz="1800"/>
            </a:lvl1pPr>
            <a:lvl2pPr marL="800100" indent="-342900">
              <a:buClr>
                <a:schemeClr val="accent2"/>
              </a:buClr>
              <a:buFont typeface="+mj-lt"/>
              <a:buAutoNum type="arabicPeriod"/>
              <a:defRPr sz="1600"/>
            </a:lvl2pPr>
            <a:lvl3pPr marL="1257300" indent="-342900">
              <a:buClr>
                <a:schemeClr val="accent2"/>
              </a:buClr>
              <a:buFont typeface="+mj-lt"/>
              <a:buAutoNum type="arabicPeriod"/>
              <a:defRPr sz="1400"/>
            </a:lvl3pPr>
            <a:lvl4pPr>
              <a:buClr>
                <a:schemeClr val="accent2"/>
              </a:buClr>
              <a:buFont typeface="+mj-lt"/>
              <a:buAutoNum type="arabicPeriod"/>
              <a:defRPr sz="1200"/>
            </a:lvl4pPr>
            <a:lvl5pPr>
              <a:buClr>
                <a:schemeClr val="accent2"/>
              </a:buClr>
              <a:buFont typeface="+mj-lt"/>
              <a:buAutoNum type="arabicPeriod"/>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4C64A704-5499-D0F7-F550-5994C49F8C26}"/>
              </a:ext>
            </a:extLst>
          </p:cNvPr>
          <p:cNvSpPr>
            <a:spLocks noGrp="1"/>
          </p:cNvSpPr>
          <p:nvPr>
            <p:ph type="dt" sz="half" idx="10"/>
          </p:nvPr>
        </p:nvSpPr>
        <p:spPr>
          <a:xfrm>
            <a:off x="9900458" y="413627"/>
            <a:ext cx="1256738" cy="545500"/>
          </a:xfrm>
          <a:solidFill>
            <a:schemeClr val="bg2">
              <a:lumMod val="90000"/>
            </a:schemeClr>
          </a:solidFill>
        </p:spPr>
        <p:txBody>
          <a:bodyPr/>
          <a:lstStyle/>
          <a:p>
            <a:fld id="{6C2206C6-C6B2-4E06-A7AA-7F308C2F851D}" type="datetime1">
              <a:rPr lang="en-US" smtClean="0"/>
              <a:t>12/7/2025</a:t>
            </a:fld>
            <a:endParaRPr lang="en-US"/>
          </a:p>
        </p:txBody>
      </p:sp>
      <p:sp>
        <p:nvSpPr>
          <p:cNvPr id="6" name="Slide Number Placeholder 5">
            <a:extLst>
              <a:ext uri="{FF2B5EF4-FFF2-40B4-BE49-F238E27FC236}">
                <a16:creationId xmlns:a16="http://schemas.microsoft.com/office/drawing/2014/main" id="{AD2F2DDE-AF7B-917E-704F-1E12AB9BFFCD}"/>
              </a:ext>
            </a:extLst>
          </p:cNvPr>
          <p:cNvSpPr>
            <a:spLocks noGrp="1"/>
          </p:cNvSpPr>
          <p:nvPr>
            <p:ph type="sldNum" sz="quarter" idx="12"/>
          </p:nvPr>
        </p:nvSpPr>
        <p:spPr>
          <a:xfrm>
            <a:off x="11157196" y="413627"/>
            <a:ext cx="429372" cy="545500"/>
          </a:xfrm>
          <a:solidFill>
            <a:schemeClr val="bg2">
              <a:lumMod val="90000"/>
            </a:schemeClr>
          </a:solidFill>
        </p:spPr>
        <p:txBody>
          <a:bodyPr/>
          <a:lstStyle/>
          <a:p>
            <a:fld id="{27F8DDA4-3B80-4E8A-A8F5-521F73BF9127}" type="slidenum">
              <a:rPr lang="en-US" smtClean="0"/>
              <a:t>‹#›</a:t>
            </a:fld>
            <a:endParaRPr lang="en-US"/>
          </a:p>
        </p:txBody>
      </p:sp>
    </p:spTree>
    <p:extLst>
      <p:ext uri="{BB962C8B-B14F-4D97-AF65-F5344CB8AC3E}">
        <p14:creationId xmlns:p14="http://schemas.microsoft.com/office/powerpoint/2010/main" val="35400498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Agenda with Pictur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53CEDCC-8645-A5B4-D871-D690615124B2}"/>
              </a:ext>
              <a:ext uri="{C183D7F6-B498-43B3-948B-1728B52AA6E4}">
                <adec:decorative xmlns:adec="http://schemas.microsoft.com/office/drawing/2017/decorative" val="1"/>
              </a:ext>
            </a:extLst>
          </p:cNvPr>
          <p:cNvSpPr/>
          <p:nvPr/>
        </p:nvSpPr>
        <p:spPr>
          <a:xfrm>
            <a:off x="1" y="0"/>
            <a:ext cx="12191996" cy="6858000"/>
          </a:xfrm>
          <a:prstGeom prst="rect">
            <a:avLst/>
          </a:prstGeom>
          <a:solidFill>
            <a:schemeClr val="bg2">
              <a:lumMod val="90000"/>
            </a:schemeClr>
          </a:solidFill>
          <a:ln w="1905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8A4F"/>
              </a:solidFill>
            </a:endParaRPr>
          </a:p>
        </p:txBody>
      </p:sp>
      <p:sp>
        <p:nvSpPr>
          <p:cNvPr id="8" name="Rectangle 7">
            <a:extLst>
              <a:ext uri="{FF2B5EF4-FFF2-40B4-BE49-F238E27FC236}">
                <a16:creationId xmlns:a16="http://schemas.microsoft.com/office/drawing/2014/main" id="{CC2FAA59-861A-3F3D-3441-F663554088BE}"/>
              </a:ext>
              <a:ext uri="{C183D7F6-B498-43B3-948B-1728B52AA6E4}">
                <adec:decorative xmlns:adec="http://schemas.microsoft.com/office/drawing/2017/decorative" val="1"/>
              </a:ext>
            </a:extLst>
          </p:cNvPr>
          <p:cNvSpPr/>
          <p:nvPr/>
        </p:nvSpPr>
        <p:spPr>
          <a:xfrm>
            <a:off x="1371603" y="3415504"/>
            <a:ext cx="10820397" cy="344249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9" name="Straight Connector 8">
            <a:extLst>
              <a:ext uri="{FF2B5EF4-FFF2-40B4-BE49-F238E27FC236}">
                <a16:creationId xmlns:a16="http://schemas.microsoft.com/office/drawing/2014/main" id="{65A45860-DB3A-9EDB-7B6D-FBF1001212E9}"/>
              </a:ext>
              <a:ext uri="{C183D7F6-B498-43B3-948B-1728B52AA6E4}">
                <adec:decorative xmlns:adec="http://schemas.microsoft.com/office/drawing/2017/decorative" val="1"/>
              </a:ext>
            </a:extLst>
          </p:cNvPr>
          <p:cNvCxnSpPr>
            <a:cxnSpLocks/>
          </p:cNvCxnSpPr>
          <p:nvPr/>
        </p:nvCxnSpPr>
        <p:spPr>
          <a:xfrm flipV="1">
            <a:off x="11506200" y="1113182"/>
            <a:ext cx="0" cy="1704012"/>
          </a:xfrm>
          <a:prstGeom prst="line">
            <a:avLst/>
          </a:prstGeom>
          <a:ln w="12700">
            <a:solidFill>
              <a:schemeClr val="tx2">
                <a:alpha val="7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421917DD-3691-27F7-68C8-EACE32AEAF6A}"/>
              </a:ext>
            </a:extLst>
          </p:cNvPr>
          <p:cNvSpPr>
            <a:spLocks noGrp="1"/>
          </p:cNvSpPr>
          <p:nvPr>
            <p:ph type="title" hasCustomPrompt="1"/>
          </p:nvPr>
        </p:nvSpPr>
        <p:spPr>
          <a:xfrm>
            <a:off x="146306" y="182880"/>
            <a:ext cx="7930892" cy="2238587"/>
          </a:xfrm>
          <a:noFill/>
        </p:spPr>
        <p:txBody>
          <a:bodyPr anchor="t">
            <a:normAutofit/>
          </a:bodyPr>
          <a:lstStyle>
            <a:lvl1pPr>
              <a:defRPr sz="12000" spc="-50" baseline="0">
                <a:solidFill>
                  <a:schemeClr val="accent2"/>
                </a:solidFill>
              </a:defRPr>
            </a:lvl1pPr>
          </a:lstStyle>
          <a:p>
            <a:r>
              <a:rPr lang="en-US" dirty="0"/>
              <a:t>Agenda</a:t>
            </a:r>
          </a:p>
        </p:txBody>
      </p:sp>
      <p:sp>
        <p:nvSpPr>
          <p:cNvPr id="3" name="Content Placeholder 2">
            <a:extLst>
              <a:ext uri="{FF2B5EF4-FFF2-40B4-BE49-F238E27FC236}">
                <a16:creationId xmlns:a16="http://schemas.microsoft.com/office/drawing/2014/main" id="{DDDF1F66-DA3A-1E9E-183A-4FB86FC67F15}"/>
              </a:ext>
            </a:extLst>
          </p:cNvPr>
          <p:cNvSpPr>
            <a:spLocks noGrp="1"/>
          </p:cNvSpPr>
          <p:nvPr>
            <p:ph idx="1"/>
          </p:nvPr>
        </p:nvSpPr>
        <p:spPr>
          <a:xfrm>
            <a:off x="1804946" y="3840480"/>
            <a:ext cx="6543924" cy="2536466"/>
          </a:xfrm>
        </p:spPr>
        <p:txBody>
          <a:bodyPr>
            <a:normAutofit/>
          </a:bodyPr>
          <a:lstStyle>
            <a:lvl1pPr marL="342900" indent="-342900">
              <a:buClr>
                <a:schemeClr val="accent2"/>
              </a:buClr>
              <a:buFont typeface="+mj-lt"/>
              <a:buAutoNum type="arabicPeriod"/>
              <a:defRPr sz="1800"/>
            </a:lvl1pPr>
            <a:lvl2pPr marL="800100" indent="-342900">
              <a:buClr>
                <a:schemeClr val="accent2"/>
              </a:buClr>
              <a:buFont typeface="+mj-lt"/>
              <a:buAutoNum type="arabicPeriod"/>
              <a:defRPr sz="1600"/>
            </a:lvl2pPr>
            <a:lvl3pPr marL="1257300" indent="-342900">
              <a:buClr>
                <a:schemeClr val="accent2"/>
              </a:buClr>
              <a:buFont typeface="+mj-lt"/>
              <a:buAutoNum type="arabicPeriod"/>
              <a:defRPr sz="1400"/>
            </a:lvl3pPr>
            <a:lvl4pPr>
              <a:buClr>
                <a:schemeClr val="accent2"/>
              </a:buClr>
              <a:buFont typeface="+mj-lt"/>
              <a:buAutoNum type="arabicPeriod"/>
              <a:defRPr sz="1200"/>
            </a:lvl4pPr>
            <a:lvl5pPr>
              <a:buClr>
                <a:schemeClr val="accent2"/>
              </a:buClr>
              <a:buFont typeface="+mj-lt"/>
              <a:buAutoNum type="arabicPeriod"/>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A1D27EA8-C1D8-B105-9F54-16985594DB0A}"/>
              </a:ext>
            </a:extLst>
          </p:cNvPr>
          <p:cNvSpPr>
            <a:spLocks noGrp="1"/>
          </p:cNvSpPr>
          <p:nvPr>
            <p:ph type="ftr" sz="quarter" idx="11"/>
          </p:nvPr>
        </p:nvSpPr>
        <p:spPr>
          <a:xfrm>
            <a:off x="10134611" y="612381"/>
            <a:ext cx="1484228" cy="479352"/>
          </a:xfrm>
          <a:noFill/>
        </p:spPr>
        <p:txBody>
          <a:bodyPr anchor="t"/>
          <a:lstStyle>
            <a:lvl1pPr algn="r">
              <a:defRPr sz="1050"/>
            </a:lvl1pPr>
          </a:lstStyle>
          <a:p>
            <a:r>
              <a:rPr lang="en-US"/>
              <a:t>Sample Footer Text</a:t>
            </a:r>
          </a:p>
        </p:txBody>
      </p:sp>
      <p:sp>
        <p:nvSpPr>
          <p:cNvPr id="4" name="Date Placeholder 3">
            <a:extLst>
              <a:ext uri="{FF2B5EF4-FFF2-40B4-BE49-F238E27FC236}">
                <a16:creationId xmlns:a16="http://schemas.microsoft.com/office/drawing/2014/main" id="{4C64A704-5499-D0F7-F550-5994C49F8C26}"/>
              </a:ext>
            </a:extLst>
          </p:cNvPr>
          <p:cNvSpPr>
            <a:spLocks noGrp="1"/>
          </p:cNvSpPr>
          <p:nvPr>
            <p:ph type="dt" sz="half" idx="10"/>
          </p:nvPr>
        </p:nvSpPr>
        <p:spPr>
          <a:xfrm>
            <a:off x="9933512" y="2756699"/>
            <a:ext cx="1256738" cy="423823"/>
          </a:xfrm>
          <a:solidFill>
            <a:schemeClr val="bg2">
              <a:lumMod val="90000"/>
            </a:schemeClr>
          </a:solidFill>
        </p:spPr>
        <p:txBody>
          <a:bodyPr anchor="ctr"/>
          <a:lstStyle>
            <a:lvl1pPr algn="r">
              <a:defRPr/>
            </a:lvl1pPr>
          </a:lstStyle>
          <a:p>
            <a:fld id="{D1188C7A-78DB-4967-8643-716598F25D97}" type="datetime1">
              <a:rPr lang="en-US" smtClean="0"/>
              <a:t>12/7/2025</a:t>
            </a:fld>
            <a:endParaRPr lang="en-US"/>
          </a:p>
        </p:txBody>
      </p:sp>
      <p:sp>
        <p:nvSpPr>
          <p:cNvPr id="6" name="Slide Number Placeholder 5">
            <a:extLst>
              <a:ext uri="{FF2B5EF4-FFF2-40B4-BE49-F238E27FC236}">
                <a16:creationId xmlns:a16="http://schemas.microsoft.com/office/drawing/2014/main" id="{AD2F2DDE-AF7B-917E-704F-1E12AB9BFFCD}"/>
              </a:ext>
            </a:extLst>
          </p:cNvPr>
          <p:cNvSpPr>
            <a:spLocks noGrp="1"/>
          </p:cNvSpPr>
          <p:nvPr>
            <p:ph type="sldNum" sz="quarter" idx="12"/>
          </p:nvPr>
        </p:nvSpPr>
        <p:spPr>
          <a:xfrm>
            <a:off x="11210544" y="2756699"/>
            <a:ext cx="429372" cy="423823"/>
          </a:xfrm>
          <a:solidFill>
            <a:schemeClr val="bg2">
              <a:lumMod val="90000"/>
            </a:schemeClr>
          </a:solidFill>
        </p:spPr>
        <p:txBody>
          <a:bodyPr/>
          <a:lstStyle/>
          <a:p>
            <a:fld id="{27F8DDA4-3B80-4E8A-A8F5-521F73BF9127}" type="slidenum">
              <a:rPr lang="en-US" smtClean="0"/>
              <a:t>‹#›</a:t>
            </a:fld>
            <a:endParaRPr lang="en-US"/>
          </a:p>
        </p:txBody>
      </p:sp>
      <p:sp>
        <p:nvSpPr>
          <p:cNvPr id="14" name="Picture Placeholder 13">
            <a:extLst>
              <a:ext uri="{FF2B5EF4-FFF2-40B4-BE49-F238E27FC236}">
                <a16:creationId xmlns:a16="http://schemas.microsoft.com/office/drawing/2014/main" id="{1DA62460-475C-38E7-135D-916B98438D09}"/>
              </a:ext>
            </a:extLst>
          </p:cNvPr>
          <p:cNvSpPr>
            <a:spLocks noGrp="1"/>
          </p:cNvSpPr>
          <p:nvPr>
            <p:ph type="pic" sz="quarter" idx="13" hasCustomPrompt="1"/>
          </p:nvPr>
        </p:nvSpPr>
        <p:spPr>
          <a:xfrm>
            <a:off x="8763000" y="3415504"/>
            <a:ext cx="3429000" cy="3442496"/>
          </a:xfrm>
          <a:blipFill>
            <a:blip r:embed="rId2">
              <a:alphaModFix amt="70000"/>
            </a:blip>
            <a:stretch>
              <a:fillRect/>
            </a:stretch>
          </a:blipFill>
        </p:spPr>
        <p:txBody>
          <a:bodyPr/>
          <a:lstStyle>
            <a:lvl1pPr marL="0" indent="0">
              <a:buNone/>
              <a:defRPr/>
            </a:lvl1pPr>
          </a:lstStyle>
          <a:p>
            <a:r>
              <a:rPr lang="en-US" dirty="0"/>
              <a:t> </a:t>
            </a:r>
          </a:p>
        </p:txBody>
      </p:sp>
    </p:spTree>
    <p:extLst>
      <p:ext uri="{BB962C8B-B14F-4D97-AF65-F5344CB8AC3E}">
        <p14:creationId xmlns:p14="http://schemas.microsoft.com/office/powerpoint/2010/main" val="37229803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Agenda with Picture 2">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53CEDCC-8645-A5B4-D871-D690615124B2}"/>
              </a:ext>
              <a:ext uri="{C183D7F6-B498-43B3-948B-1728B52AA6E4}">
                <adec:decorative xmlns:adec="http://schemas.microsoft.com/office/drawing/2017/decorative" val="1"/>
              </a:ext>
            </a:extLst>
          </p:cNvPr>
          <p:cNvSpPr/>
          <p:nvPr/>
        </p:nvSpPr>
        <p:spPr>
          <a:xfrm>
            <a:off x="0" y="0"/>
            <a:ext cx="12191997" cy="6858000"/>
          </a:xfrm>
          <a:prstGeom prst="rect">
            <a:avLst/>
          </a:prstGeom>
          <a:solidFill>
            <a:schemeClr val="bg2">
              <a:lumMod val="90000"/>
            </a:schemeClr>
          </a:solidFill>
          <a:ln w="1905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8A4F"/>
              </a:solidFill>
            </a:endParaRPr>
          </a:p>
        </p:txBody>
      </p:sp>
      <p:sp>
        <p:nvSpPr>
          <p:cNvPr id="8" name="Rectangle 7">
            <a:extLst>
              <a:ext uri="{FF2B5EF4-FFF2-40B4-BE49-F238E27FC236}">
                <a16:creationId xmlns:a16="http://schemas.microsoft.com/office/drawing/2014/main" id="{CC2FAA59-861A-3F3D-3441-F663554088BE}"/>
              </a:ext>
              <a:ext uri="{C183D7F6-B498-43B3-948B-1728B52AA6E4}">
                <adec:decorative xmlns:adec="http://schemas.microsoft.com/office/drawing/2017/decorative" val="1"/>
              </a:ext>
            </a:extLst>
          </p:cNvPr>
          <p:cNvSpPr/>
          <p:nvPr/>
        </p:nvSpPr>
        <p:spPr>
          <a:xfrm>
            <a:off x="1098960" y="3429002"/>
            <a:ext cx="11093040" cy="342899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65A45860-DB3A-9EDB-7B6D-FBF1001212E9}"/>
              </a:ext>
              <a:ext uri="{C183D7F6-B498-43B3-948B-1728B52AA6E4}">
                <adec:decorative xmlns:adec="http://schemas.microsoft.com/office/drawing/2017/decorative" val="1"/>
              </a:ext>
            </a:extLst>
          </p:cNvPr>
          <p:cNvCxnSpPr>
            <a:cxnSpLocks/>
          </p:cNvCxnSpPr>
          <p:nvPr/>
        </p:nvCxnSpPr>
        <p:spPr>
          <a:xfrm>
            <a:off x="11506200" y="685800"/>
            <a:ext cx="0" cy="5486400"/>
          </a:xfrm>
          <a:prstGeom prst="line">
            <a:avLst/>
          </a:prstGeom>
          <a:ln w="12700">
            <a:solidFill>
              <a:schemeClr val="tx2">
                <a:alpha val="7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421917DD-3691-27F7-68C8-EACE32AEAF6A}"/>
              </a:ext>
            </a:extLst>
          </p:cNvPr>
          <p:cNvSpPr>
            <a:spLocks noGrp="1"/>
          </p:cNvSpPr>
          <p:nvPr>
            <p:ph type="title" hasCustomPrompt="1"/>
          </p:nvPr>
        </p:nvSpPr>
        <p:spPr>
          <a:xfrm>
            <a:off x="146306" y="182881"/>
            <a:ext cx="8320359" cy="2204720"/>
          </a:xfrm>
          <a:noFill/>
        </p:spPr>
        <p:txBody>
          <a:bodyPr anchor="t">
            <a:normAutofit/>
          </a:bodyPr>
          <a:lstStyle>
            <a:lvl1pPr>
              <a:defRPr sz="12400">
                <a:solidFill>
                  <a:schemeClr val="bg2"/>
                </a:solidFill>
              </a:defRPr>
            </a:lvl1pPr>
          </a:lstStyle>
          <a:p>
            <a:r>
              <a:rPr lang="en-US" dirty="0"/>
              <a:t>Agenda</a:t>
            </a:r>
          </a:p>
        </p:txBody>
      </p:sp>
      <p:sp>
        <p:nvSpPr>
          <p:cNvPr id="5" name="Footer Placeholder 4">
            <a:extLst>
              <a:ext uri="{FF2B5EF4-FFF2-40B4-BE49-F238E27FC236}">
                <a16:creationId xmlns:a16="http://schemas.microsoft.com/office/drawing/2014/main" id="{A1D27EA8-C1D8-B105-9F54-16985594DB0A}"/>
              </a:ext>
            </a:extLst>
          </p:cNvPr>
          <p:cNvSpPr>
            <a:spLocks noGrp="1"/>
          </p:cNvSpPr>
          <p:nvPr>
            <p:ph type="ftr" sz="quarter" idx="11"/>
          </p:nvPr>
        </p:nvSpPr>
        <p:spPr>
          <a:xfrm>
            <a:off x="9561444" y="612065"/>
            <a:ext cx="2057397" cy="489061"/>
          </a:xfrm>
          <a:solidFill>
            <a:schemeClr val="bg2">
              <a:lumMod val="90000"/>
            </a:schemeClr>
          </a:solidFill>
        </p:spPr>
        <p:txBody>
          <a:bodyPr anchor="t"/>
          <a:lstStyle>
            <a:lvl1pPr algn="r">
              <a:defRPr sz="1050"/>
            </a:lvl1pPr>
          </a:lstStyle>
          <a:p>
            <a:r>
              <a:rPr lang="en-US"/>
              <a:t>Sample Footer Text</a:t>
            </a:r>
          </a:p>
        </p:txBody>
      </p:sp>
      <p:sp>
        <p:nvSpPr>
          <p:cNvPr id="12" name="Picture Placeholder 11">
            <a:extLst>
              <a:ext uri="{FF2B5EF4-FFF2-40B4-BE49-F238E27FC236}">
                <a16:creationId xmlns:a16="http://schemas.microsoft.com/office/drawing/2014/main" id="{45746446-87C7-9BD2-BA30-C87D25C67AAA}"/>
              </a:ext>
            </a:extLst>
          </p:cNvPr>
          <p:cNvSpPr>
            <a:spLocks noGrp="1"/>
          </p:cNvSpPr>
          <p:nvPr>
            <p:ph type="pic" sz="quarter" idx="13" hasCustomPrompt="1"/>
          </p:nvPr>
        </p:nvSpPr>
        <p:spPr>
          <a:xfrm>
            <a:off x="1098550" y="3429000"/>
            <a:ext cx="3702050" cy="3443288"/>
          </a:xfrm>
          <a:blipFill>
            <a:blip r:embed="rId2">
              <a:alphaModFix amt="70000"/>
            </a:blip>
            <a:stretch>
              <a:fillRect/>
            </a:stretch>
          </a:blipFill>
        </p:spPr>
        <p:txBody>
          <a:bodyPr/>
          <a:lstStyle>
            <a:lvl1pPr marL="0" indent="0">
              <a:buNone/>
              <a:defRPr/>
            </a:lvl1pPr>
          </a:lstStyle>
          <a:p>
            <a:r>
              <a:rPr lang="en-US" dirty="0"/>
              <a:t> </a:t>
            </a:r>
          </a:p>
        </p:txBody>
      </p:sp>
      <p:sp>
        <p:nvSpPr>
          <p:cNvPr id="3" name="Content Placeholder 2">
            <a:extLst>
              <a:ext uri="{FF2B5EF4-FFF2-40B4-BE49-F238E27FC236}">
                <a16:creationId xmlns:a16="http://schemas.microsoft.com/office/drawing/2014/main" id="{DDDF1F66-DA3A-1E9E-183A-4FB86FC67F15}"/>
              </a:ext>
            </a:extLst>
          </p:cNvPr>
          <p:cNvSpPr>
            <a:spLocks noGrp="1"/>
          </p:cNvSpPr>
          <p:nvPr>
            <p:ph idx="1"/>
          </p:nvPr>
        </p:nvSpPr>
        <p:spPr>
          <a:xfrm>
            <a:off x="5351231" y="3904090"/>
            <a:ext cx="5805964" cy="2268110"/>
          </a:xfrm>
        </p:spPr>
        <p:txBody>
          <a:bodyPr>
            <a:normAutofit/>
          </a:bodyPr>
          <a:lstStyle>
            <a:lvl1pPr marL="342900" indent="-342900">
              <a:buClr>
                <a:schemeClr val="accent2"/>
              </a:buClr>
              <a:buFont typeface="+mj-lt"/>
              <a:buAutoNum type="arabicPeriod"/>
              <a:defRPr sz="1800"/>
            </a:lvl1pPr>
            <a:lvl2pPr marL="800100" indent="-342900">
              <a:buClr>
                <a:schemeClr val="accent2"/>
              </a:buClr>
              <a:buFont typeface="+mj-lt"/>
              <a:buAutoNum type="arabicPeriod"/>
              <a:defRPr sz="1600"/>
            </a:lvl2pPr>
            <a:lvl3pPr marL="1257300" indent="-342900">
              <a:buClr>
                <a:schemeClr val="accent2"/>
              </a:buClr>
              <a:buFont typeface="+mj-lt"/>
              <a:buAutoNum type="arabicPeriod"/>
              <a:defRPr sz="1400"/>
            </a:lvl3pPr>
            <a:lvl4pPr>
              <a:buClr>
                <a:schemeClr val="accent2"/>
              </a:buClr>
              <a:buFont typeface="+mj-lt"/>
              <a:buAutoNum type="arabicPeriod"/>
              <a:defRPr sz="1200"/>
            </a:lvl4pPr>
            <a:lvl5pPr>
              <a:buClr>
                <a:schemeClr val="accent2"/>
              </a:buClr>
              <a:buFont typeface="+mj-lt"/>
              <a:buAutoNum type="arabicPeriod"/>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4C64A704-5499-D0F7-F550-5994C49F8C26}"/>
              </a:ext>
            </a:extLst>
          </p:cNvPr>
          <p:cNvSpPr>
            <a:spLocks noGrp="1"/>
          </p:cNvSpPr>
          <p:nvPr>
            <p:ph type="dt" sz="half" idx="10"/>
          </p:nvPr>
        </p:nvSpPr>
        <p:spPr>
          <a:xfrm>
            <a:off x="9957816" y="5888658"/>
            <a:ext cx="1256738" cy="545500"/>
          </a:xfrm>
          <a:noFill/>
        </p:spPr>
        <p:txBody>
          <a:bodyPr/>
          <a:lstStyle/>
          <a:p>
            <a:fld id="{CF3028B4-C775-4D6E-9ECF-E9C671E76E75}" type="datetime1">
              <a:rPr lang="en-US" smtClean="0"/>
              <a:t>12/7/2025</a:t>
            </a:fld>
            <a:endParaRPr lang="en-US"/>
          </a:p>
        </p:txBody>
      </p:sp>
      <p:sp>
        <p:nvSpPr>
          <p:cNvPr id="6" name="Slide Number Placeholder 5">
            <a:extLst>
              <a:ext uri="{FF2B5EF4-FFF2-40B4-BE49-F238E27FC236}">
                <a16:creationId xmlns:a16="http://schemas.microsoft.com/office/drawing/2014/main" id="{AD2F2DDE-AF7B-917E-704F-1E12AB9BFFCD}"/>
              </a:ext>
            </a:extLst>
          </p:cNvPr>
          <p:cNvSpPr>
            <a:spLocks noGrp="1"/>
          </p:cNvSpPr>
          <p:nvPr>
            <p:ph type="sldNum" sz="quarter" idx="12"/>
          </p:nvPr>
        </p:nvSpPr>
        <p:spPr>
          <a:xfrm>
            <a:off x="11210544" y="5888658"/>
            <a:ext cx="429372" cy="545500"/>
          </a:xfrm>
        </p:spPr>
        <p:txBody>
          <a:bodyPr/>
          <a:lstStyle/>
          <a:p>
            <a:fld id="{27F8DDA4-3B80-4E8A-A8F5-521F73BF9127}" type="slidenum">
              <a:rPr lang="en-US" smtClean="0"/>
              <a:t>‹#›</a:t>
            </a:fld>
            <a:endParaRPr lang="en-US"/>
          </a:p>
        </p:txBody>
      </p:sp>
    </p:spTree>
    <p:extLst>
      <p:ext uri="{BB962C8B-B14F-4D97-AF65-F5344CB8AC3E}">
        <p14:creationId xmlns:p14="http://schemas.microsoft.com/office/powerpoint/2010/main" val="289553270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obj" preserve="1">
  <p:cSld name="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1917DD-3691-27F7-68C8-EACE32AEAF6A}"/>
              </a:ext>
            </a:extLst>
          </p:cNvPr>
          <p:cNvSpPr>
            <a:spLocks noGrp="1"/>
          </p:cNvSpPr>
          <p:nvPr>
            <p:ph type="title" hasCustomPrompt="1"/>
          </p:nvPr>
        </p:nvSpPr>
        <p:spPr>
          <a:xfrm>
            <a:off x="3800915" y="1001865"/>
            <a:ext cx="4683538" cy="1596220"/>
          </a:xfrm>
          <a:noFill/>
        </p:spPr>
        <p:txBody>
          <a:bodyPr anchor="b"/>
          <a:lstStyle>
            <a:lvl1pPr algn="ctr">
              <a:defRPr/>
            </a:lvl1pPr>
          </a:lstStyle>
          <a:p>
            <a:r>
              <a:rPr lang="en-US" dirty="0"/>
              <a:t>Click to Edit Master title style</a:t>
            </a:r>
          </a:p>
        </p:txBody>
      </p:sp>
      <p:sp>
        <p:nvSpPr>
          <p:cNvPr id="3" name="Content Placeholder 2">
            <a:extLst>
              <a:ext uri="{FF2B5EF4-FFF2-40B4-BE49-F238E27FC236}">
                <a16:creationId xmlns:a16="http://schemas.microsoft.com/office/drawing/2014/main" id="{DDDF1F66-DA3A-1E9E-183A-4FB86FC67F15}"/>
              </a:ext>
            </a:extLst>
          </p:cNvPr>
          <p:cNvSpPr>
            <a:spLocks noGrp="1"/>
          </p:cNvSpPr>
          <p:nvPr>
            <p:ph idx="1"/>
          </p:nvPr>
        </p:nvSpPr>
        <p:spPr>
          <a:xfrm>
            <a:off x="3804557" y="3192236"/>
            <a:ext cx="4679897" cy="1694395"/>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A1D27EA8-C1D8-B105-9F54-16985594DB0A}"/>
              </a:ext>
            </a:extLst>
          </p:cNvPr>
          <p:cNvSpPr>
            <a:spLocks noGrp="1"/>
          </p:cNvSpPr>
          <p:nvPr>
            <p:ph type="ftr" sz="quarter" idx="11"/>
          </p:nvPr>
        </p:nvSpPr>
        <p:spPr>
          <a:noFill/>
        </p:spPr>
        <p:txBody>
          <a:bodyPr/>
          <a:lstStyle/>
          <a:p>
            <a:r>
              <a:rPr lang="en-US"/>
              <a:t>Sample Footer Text</a:t>
            </a:r>
          </a:p>
        </p:txBody>
      </p:sp>
      <p:sp>
        <p:nvSpPr>
          <p:cNvPr id="4" name="Date Placeholder 3">
            <a:extLst>
              <a:ext uri="{FF2B5EF4-FFF2-40B4-BE49-F238E27FC236}">
                <a16:creationId xmlns:a16="http://schemas.microsoft.com/office/drawing/2014/main" id="{4C64A704-5499-D0F7-F550-5994C49F8C26}"/>
              </a:ext>
            </a:extLst>
          </p:cNvPr>
          <p:cNvSpPr>
            <a:spLocks noGrp="1"/>
          </p:cNvSpPr>
          <p:nvPr>
            <p:ph type="dt" sz="half" idx="10"/>
          </p:nvPr>
        </p:nvSpPr>
        <p:spPr>
          <a:noFill/>
        </p:spPr>
        <p:txBody>
          <a:bodyPr/>
          <a:lstStyle/>
          <a:p>
            <a:fld id="{A3EC7C9B-995E-4643-8C14-3CF0B0A04E72}" type="datetime1">
              <a:rPr lang="en-US" smtClean="0"/>
              <a:t>12/7/2025</a:t>
            </a:fld>
            <a:endParaRPr lang="en-US"/>
          </a:p>
        </p:txBody>
      </p:sp>
      <p:sp>
        <p:nvSpPr>
          <p:cNvPr id="6" name="Slide Number Placeholder 5">
            <a:extLst>
              <a:ext uri="{FF2B5EF4-FFF2-40B4-BE49-F238E27FC236}">
                <a16:creationId xmlns:a16="http://schemas.microsoft.com/office/drawing/2014/main" id="{AD2F2DDE-AF7B-917E-704F-1E12AB9BFFCD}"/>
              </a:ext>
            </a:extLst>
          </p:cNvPr>
          <p:cNvSpPr>
            <a:spLocks noGrp="1"/>
          </p:cNvSpPr>
          <p:nvPr>
            <p:ph type="sldNum" sz="quarter" idx="12"/>
          </p:nvPr>
        </p:nvSpPr>
        <p:spPr>
          <a:noFill/>
        </p:spPr>
        <p:txBody>
          <a:bodyPr/>
          <a:lstStyle/>
          <a:p>
            <a:fld id="{27F8DDA4-3B80-4E8A-A8F5-521F73BF9127}" type="slidenum">
              <a:rPr lang="en-US" smtClean="0"/>
              <a:t>‹#›</a:t>
            </a:fld>
            <a:endParaRPr lang="en-US"/>
          </a:p>
        </p:txBody>
      </p:sp>
      <p:cxnSp>
        <p:nvCxnSpPr>
          <p:cNvPr id="8" name="Straight Connector 7">
            <a:extLst>
              <a:ext uri="{FF2B5EF4-FFF2-40B4-BE49-F238E27FC236}">
                <a16:creationId xmlns:a16="http://schemas.microsoft.com/office/drawing/2014/main" id="{64C8F070-E2F8-52B0-F70E-3C62AB5B4E40}"/>
              </a:ext>
              <a:ext uri="{C183D7F6-B498-43B3-948B-1728B52AA6E4}">
                <adec:decorative xmlns:adec="http://schemas.microsoft.com/office/drawing/2017/decorative" val="1"/>
              </a:ext>
            </a:extLst>
          </p:cNvPr>
          <p:cNvCxnSpPr>
            <a:cxnSpLocks/>
          </p:cNvCxnSpPr>
          <p:nvPr/>
        </p:nvCxnSpPr>
        <p:spPr>
          <a:xfrm flipV="1">
            <a:off x="6130458" y="2598084"/>
            <a:ext cx="3642" cy="479070"/>
          </a:xfrm>
          <a:prstGeom prst="line">
            <a:avLst/>
          </a:prstGeom>
          <a:ln w="12700">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7022852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obj" preserve="1">
  <p:cSld name="Content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1917DD-3691-27F7-68C8-EACE32AEAF6A}"/>
              </a:ext>
            </a:extLst>
          </p:cNvPr>
          <p:cNvSpPr>
            <a:spLocks noGrp="1"/>
          </p:cNvSpPr>
          <p:nvPr>
            <p:ph type="title" hasCustomPrompt="1"/>
          </p:nvPr>
        </p:nvSpPr>
        <p:spPr>
          <a:xfrm>
            <a:off x="1371602" y="1028700"/>
            <a:ext cx="4381494" cy="1526721"/>
          </a:xfrm>
          <a:noFill/>
        </p:spPr>
        <p:txBody>
          <a:bodyPr anchor="b"/>
          <a:lstStyle>
            <a:lvl1pPr algn="r">
              <a:defRPr/>
            </a:lvl1pPr>
          </a:lstStyle>
          <a:p>
            <a:r>
              <a:rPr lang="en-US" dirty="0"/>
              <a:t>Click to Edit Master title style</a:t>
            </a:r>
          </a:p>
        </p:txBody>
      </p:sp>
      <p:sp>
        <p:nvSpPr>
          <p:cNvPr id="3" name="Content Placeholder 2">
            <a:extLst>
              <a:ext uri="{FF2B5EF4-FFF2-40B4-BE49-F238E27FC236}">
                <a16:creationId xmlns:a16="http://schemas.microsoft.com/office/drawing/2014/main" id="{DDDF1F66-DA3A-1E9E-183A-4FB86FC67F15}"/>
              </a:ext>
            </a:extLst>
          </p:cNvPr>
          <p:cNvSpPr>
            <a:spLocks noGrp="1"/>
          </p:cNvSpPr>
          <p:nvPr>
            <p:ph idx="1"/>
          </p:nvPr>
        </p:nvSpPr>
        <p:spPr>
          <a:xfrm>
            <a:off x="5864680" y="2743200"/>
            <a:ext cx="4035776" cy="2202515"/>
          </a:xfrm>
        </p:spPr>
        <p:txBody>
          <a:bodyPr anchor="b"/>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A1D27EA8-C1D8-B105-9F54-16985594DB0A}"/>
              </a:ext>
            </a:extLst>
          </p:cNvPr>
          <p:cNvSpPr>
            <a:spLocks noGrp="1"/>
          </p:cNvSpPr>
          <p:nvPr>
            <p:ph type="ftr" sz="quarter" idx="11"/>
          </p:nvPr>
        </p:nvSpPr>
        <p:spPr>
          <a:noFill/>
        </p:spPr>
        <p:txBody>
          <a:bodyPr/>
          <a:lstStyle/>
          <a:p>
            <a:r>
              <a:rPr lang="en-US"/>
              <a:t>Sample Footer Text</a:t>
            </a:r>
          </a:p>
        </p:txBody>
      </p:sp>
      <p:sp>
        <p:nvSpPr>
          <p:cNvPr id="4" name="Date Placeholder 3">
            <a:extLst>
              <a:ext uri="{FF2B5EF4-FFF2-40B4-BE49-F238E27FC236}">
                <a16:creationId xmlns:a16="http://schemas.microsoft.com/office/drawing/2014/main" id="{4C64A704-5499-D0F7-F550-5994C49F8C26}"/>
              </a:ext>
            </a:extLst>
          </p:cNvPr>
          <p:cNvSpPr>
            <a:spLocks noGrp="1"/>
          </p:cNvSpPr>
          <p:nvPr>
            <p:ph type="dt" sz="half" idx="10"/>
          </p:nvPr>
        </p:nvSpPr>
        <p:spPr>
          <a:noFill/>
        </p:spPr>
        <p:txBody>
          <a:bodyPr/>
          <a:lstStyle/>
          <a:p>
            <a:fld id="{EB6F6598-C52E-418B-8497-C4DAE4F0985A}" type="datetime1">
              <a:rPr lang="en-US" smtClean="0"/>
              <a:t>12/7/2025</a:t>
            </a:fld>
            <a:endParaRPr lang="en-US"/>
          </a:p>
        </p:txBody>
      </p:sp>
      <p:sp>
        <p:nvSpPr>
          <p:cNvPr id="6" name="Slide Number Placeholder 5">
            <a:extLst>
              <a:ext uri="{FF2B5EF4-FFF2-40B4-BE49-F238E27FC236}">
                <a16:creationId xmlns:a16="http://schemas.microsoft.com/office/drawing/2014/main" id="{AD2F2DDE-AF7B-917E-704F-1E12AB9BFFCD}"/>
              </a:ext>
            </a:extLst>
          </p:cNvPr>
          <p:cNvSpPr>
            <a:spLocks noGrp="1"/>
          </p:cNvSpPr>
          <p:nvPr>
            <p:ph type="sldNum" sz="quarter" idx="12"/>
          </p:nvPr>
        </p:nvSpPr>
        <p:spPr>
          <a:noFill/>
        </p:spPr>
        <p:txBody>
          <a:bodyPr/>
          <a:lstStyle/>
          <a:p>
            <a:fld id="{27F8DDA4-3B80-4E8A-A8F5-521F73BF9127}" type="slidenum">
              <a:rPr lang="en-US" smtClean="0"/>
              <a:t>‹#›</a:t>
            </a:fld>
            <a:endParaRPr lang="en-US"/>
          </a:p>
        </p:txBody>
      </p:sp>
      <p:cxnSp>
        <p:nvCxnSpPr>
          <p:cNvPr id="8" name="Straight Connector 7">
            <a:extLst>
              <a:ext uri="{FF2B5EF4-FFF2-40B4-BE49-F238E27FC236}">
                <a16:creationId xmlns:a16="http://schemas.microsoft.com/office/drawing/2014/main" id="{4DD4A231-1FAB-F0A7-7593-DC4A555F55FB}"/>
              </a:ext>
              <a:ext uri="{C183D7F6-B498-43B3-948B-1728B52AA6E4}">
                <adec:decorative xmlns:adec="http://schemas.microsoft.com/office/drawing/2017/decorative" val="1"/>
              </a:ext>
            </a:extLst>
          </p:cNvPr>
          <p:cNvCxnSpPr>
            <a:cxnSpLocks/>
          </p:cNvCxnSpPr>
          <p:nvPr/>
        </p:nvCxnSpPr>
        <p:spPr>
          <a:xfrm flipV="1">
            <a:off x="5486400" y="2743200"/>
            <a:ext cx="0" cy="2202516"/>
          </a:xfrm>
          <a:prstGeom prst="line">
            <a:avLst/>
          </a:prstGeom>
          <a:ln w="12700">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528189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Content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1917DD-3691-27F7-68C8-EACE32AEAF6A}"/>
              </a:ext>
            </a:extLst>
          </p:cNvPr>
          <p:cNvSpPr>
            <a:spLocks noGrp="1"/>
          </p:cNvSpPr>
          <p:nvPr>
            <p:ph type="title" hasCustomPrompt="1"/>
          </p:nvPr>
        </p:nvSpPr>
        <p:spPr>
          <a:xfrm>
            <a:off x="1371601" y="2057399"/>
            <a:ext cx="3429000" cy="1868557"/>
          </a:xfrm>
          <a:noFill/>
        </p:spPr>
        <p:txBody>
          <a:bodyPr anchor="t"/>
          <a:lstStyle>
            <a:lvl1pPr>
              <a:defRPr/>
            </a:lvl1pPr>
          </a:lstStyle>
          <a:p>
            <a:r>
              <a:rPr lang="en-US" dirty="0"/>
              <a:t>Click to Edit Master title style</a:t>
            </a:r>
          </a:p>
        </p:txBody>
      </p:sp>
      <p:sp>
        <p:nvSpPr>
          <p:cNvPr id="3" name="Content Placeholder 2">
            <a:extLst>
              <a:ext uri="{FF2B5EF4-FFF2-40B4-BE49-F238E27FC236}">
                <a16:creationId xmlns:a16="http://schemas.microsoft.com/office/drawing/2014/main" id="{DDDF1F66-DA3A-1E9E-183A-4FB86FC67F15}"/>
              </a:ext>
            </a:extLst>
          </p:cNvPr>
          <p:cNvSpPr>
            <a:spLocks noGrp="1"/>
          </p:cNvSpPr>
          <p:nvPr>
            <p:ph idx="1"/>
          </p:nvPr>
        </p:nvSpPr>
        <p:spPr>
          <a:xfrm>
            <a:off x="5486400" y="2057401"/>
            <a:ext cx="4648200" cy="2743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A1D27EA8-C1D8-B105-9F54-16985594DB0A}"/>
              </a:ext>
            </a:extLst>
          </p:cNvPr>
          <p:cNvSpPr>
            <a:spLocks noGrp="1"/>
          </p:cNvSpPr>
          <p:nvPr>
            <p:ph type="ftr" sz="quarter" idx="11"/>
          </p:nvPr>
        </p:nvSpPr>
        <p:spPr/>
        <p:txBody>
          <a:bodyPr/>
          <a:lstStyle/>
          <a:p>
            <a:r>
              <a:rPr lang="en-US"/>
              <a:t>Sample Footer Text</a:t>
            </a:r>
          </a:p>
        </p:txBody>
      </p:sp>
      <p:sp>
        <p:nvSpPr>
          <p:cNvPr id="4" name="Date Placeholder 3">
            <a:extLst>
              <a:ext uri="{FF2B5EF4-FFF2-40B4-BE49-F238E27FC236}">
                <a16:creationId xmlns:a16="http://schemas.microsoft.com/office/drawing/2014/main" id="{4C64A704-5499-D0F7-F550-5994C49F8C26}"/>
              </a:ext>
            </a:extLst>
          </p:cNvPr>
          <p:cNvSpPr>
            <a:spLocks noGrp="1"/>
          </p:cNvSpPr>
          <p:nvPr>
            <p:ph type="dt" sz="half" idx="10"/>
          </p:nvPr>
        </p:nvSpPr>
        <p:spPr/>
        <p:txBody>
          <a:bodyPr/>
          <a:lstStyle/>
          <a:p>
            <a:fld id="{2E394BC2-7D23-4352-8AF3-6A490B666FB8}" type="datetime1">
              <a:rPr lang="en-US" smtClean="0"/>
              <a:t>12/7/2025</a:t>
            </a:fld>
            <a:endParaRPr lang="en-US"/>
          </a:p>
        </p:txBody>
      </p:sp>
      <p:sp>
        <p:nvSpPr>
          <p:cNvPr id="6" name="Slide Number Placeholder 5">
            <a:extLst>
              <a:ext uri="{FF2B5EF4-FFF2-40B4-BE49-F238E27FC236}">
                <a16:creationId xmlns:a16="http://schemas.microsoft.com/office/drawing/2014/main" id="{AD2F2DDE-AF7B-917E-704F-1E12AB9BFFCD}"/>
              </a:ext>
            </a:extLst>
          </p:cNvPr>
          <p:cNvSpPr>
            <a:spLocks noGrp="1"/>
          </p:cNvSpPr>
          <p:nvPr>
            <p:ph type="sldNum" sz="quarter" idx="12"/>
          </p:nvPr>
        </p:nvSpPr>
        <p:spPr/>
        <p:txBody>
          <a:bodyPr/>
          <a:lstStyle/>
          <a:p>
            <a:fld id="{27F8DDA4-3B80-4E8A-A8F5-521F73BF9127}" type="slidenum">
              <a:rPr lang="en-US" smtClean="0"/>
              <a:t>‹#›</a:t>
            </a:fld>
            <a:endParaRPr lang="en-US"/>
          </a:p>
        </p:txBody>
      </p:sp>
    </p:spTree>
    <p:extLst>
      <p:ext uri="{BB962C8B-B14F-4D97-AF65-F5344CB8AC3E}">
        <p14:creationId xmlns:p14="http://schemas.microsoft.com/office/powerpoint/2010/main" val="61495874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Content 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1917DD-3691-27F7-68C8-EACE32AEAF6A}"/>
              </a:ext>
            </a:extLst>
          </p:cNvPr>
          <p:cNvSpPr>
            <a:spLocks noGrp="1"/>
          </p:cNvSpPr>
          <p:nvPr>
            <p:ph type="title" hasCustomPrompt="1"/>
          </p:nvPr>
        </p:nvSpPr>
        <p:spPr>
          <a:xfrm>
            <a:off x="1371601" y="1027622"/>
            <a:ext cx="3429000" cy="1868557"/>
          </a:xfrm>
          <a:noFill/>
        </p:spPr>
        <p:txBody>
          <a:bodyPr anchor="t"/>
          <a:lstStyle>
            <a:lvl1pPr>
              <a:defRPr/>
            </a:lvl1pPr>
          </a:lstStyle>
          <a:p>
            <a:r>
              <a:rPr lang="en-US" dirty="0"/>
              <a:t>Click to Edit Master title style</a:t>
            </a:r>
          </a:p>
        </p:txBody>
      </p:sp>
      <p:sp>
        <p:nvSpPr>
          <p:cNvPr id="3" name="Content Placeholder 2">
            <a:extLst>
              <a:ext uri="{FF2B5EF4-FFF2-40B4-BE49-F238E27FC236}">
                <a16:creationId xmlns:a16="http://schemas.microsoft.com/office/drawing/2014/main" id="{DDDF1F66-DA3A-1E9E-183A-4FB86FC67F15}"/>
              </a:ext>
            </a:extLst>
          </p:cNvPr>
          <p:cNvSpPr>
            <a:spLocks noGrp="1"/>
          </p:cNvSpPr>
          <p:nvPr>
            <p:ph idx="1"/>
          </p:nvPr>
        </p:nvSpPr>
        <p:spPr>
          <a:xfrm>
            <a:off x="5486400" y="1027623"/>
            <a:ext cx="4648200" cy="448453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A1D27EA8-C1D8-B105-9F54-16985594DB0A}"/>
              </a:ext>
            </a:extLst>
          </p:cNvPr>
          <p:cNvSpPr>
            <a:spLocks noGrp="1"/>
          </p:cNvSpPr>
          <p:nvPr>
            <p:ph type="ftr" sz="quarter" idx="11"/>
          </p:nvPr>
        </p:nvSpPr>
        <p:spPr/>
        <p:txBody>
          <a:bodyPr/>
          <a:lstStyle/>
          <a:p>
            <a:r>
              <a:rPr lang="en-US"/>
              <a:t>Sample Footer Text</a:t>
            </a:r>
          </a:p>
        </p:txBody>
      </p:sp>
      <p:sp>
        <p:nvSpPr>
          <p:cNvPr id="4" name="Date Placeholder 3">
            <a:extLst>
              <a:ext uri="{FF2B5EF4-FFF2-40B4-BE49-F238E27FC236}">
                <a16:creationId xmlns:a16="http://schemas.microsoft.com/office/drawing/2014/main" id="{4C64A704-5499-D0F7-F550-5994C49F8C26}"/>
              </a:ext>
            </a:extLst>
          </p:cNvPr>
          <p:cNvSpPr>
            <a:spLocks noGrp="1"/>
          </p:cNvSpPr>
          <p:nvPr>
            <p:ph type="dt" sz="half" idx="10"/>
          </p:nvPr>
        </p:nvSpPr>
        <p:spPr/>
        <p:txBody>
          <a:bodyPr/>
          <a:lstStyle/>
          <a:p>
            <a:fld id="{C3EE3A63-0174-4F36-AB66-61B83C7C9647}" type="datetime1">
              <a:rPr lang="en-US" smtClean="0"/>
              <a:t>12/7/2025</a:t>
            </a:fld>
            <a:endParaRPr lang="en-US"/>
          </a:p>
        </p:txBody>
      </p:sp>
      <p:sp>
        <p:nvSpPr>
          <p:cNvPr id="6" name="Slide Number Placeholder 5">
            <a:extLst>
              <a:ext uri="{FF2B5EF4-FFF2-40B4-BE49-F238E27FC236}">
                <a16:creationId xmlns:a16="http://schemas.microsoft.com/office/drawing/2014/main" id="{AD2F2DDE-AF7B-917E-704F-1E12AB9BFFCD}"/>
              </a:ext>
            </a:extLst>
          </p:cNvPr>
          <p:cNvSpPr>
            <a:spLocks noGrp="1"/>
          </p:cNvSpPr>
          <p:nvPr>
            <p:ph type="sldNum" sz="quarter" idx="12"/>
          </p:nvPr>
        </p:nvSpPr>
        <p:spPr/>
        <p:txBody>
          <a:bodyPr/>
          <a:lstStyle/>
          <a:p>
            <a:fld id="{27F8DDA4-3B80-4E8A-A8F5-521F73BF9127}" type="slidenum">
              <a:rPr lang="en-US" smtClean="0"/>
              <a:t>‹#›</a:t>
            </a:fld>
            <a:endParaRPr lang="en-US"/>
          </a:p>
        </p:txBody>
      </p:sp>
    </p:spTree>
    <p:extLst>
      <p:ext uri="{BB962C8B-B14F-4D97-AF65-F5344CB8AC3E}">
        <p14:creationId xmlns:p14="http://schemas.microsoft.com/office/powerpoint/2010/main" val="6458883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1917DD-3691-27F7-68C8-EACE32AEAF6A}"/>
              </a:ext>
            </a:extLst>
          </p:cNvPr>
          <p:cNvSpPr>
            <a:spLocks noGrp="1"/>
          </p:cNvSpPr>
          <p:nvPr>
            <p:ph type="title" hasCustomPrompt="1"/>
          </p:nvPr>
        </p:nvSpPr>
        <p:spPr>
          <a:xfrm>
            <a:off x="602986" y="265728"/>
            <a:ext cx="10981137" cy="1325563"/>
          </a:xfrm>
          <a:noFill/>
        </p:spPr>
        <p:txBody>
          <a:bodyPr/>
          <a:lstStyle>
            <a:lvl1pPr>
              <a:defRPr/>
            </a:lvl1pPr>
          </a:lstStyle>
          <a:p>
            <a:r>
              <a:rPr lang="en-US" dirty="0"/>
              <a:t>Click to Edit Master title style</a:t>
            </a:r>
          </a:p>
        </p:txBody>
      </p:sp>
      <p:sp>
        <p:nvSpPr>
          <p:cNvPr id="3" name="Content Placeholder 2">
            <a:extLst>
              <a:ext uri="{FF2B5EF4-FFF2-40B4-BE49-F238E27FC236}">
                <a16:creationId xmlns:a16="http://schemas.microsoft.com/office/drawing/2014/main" id="{DDDF1F66-DA3A-1E9E-183A-4FB86FC67F15}"/>
              </a:ext>
            </a:extLst>
          </p:cNvPr>
          <p:cNvSpPr>
            <a:spLocks noGrp="1"/>
          </p:cNvSpPr>
          <p:nvPr>
            <p:ph idx="1"/>
          </p:nvPr>
        </p:nvSpPr>
        <p:spPr>
          <a:xfrm>
            <a:off x="602986" y="1736176"/>
            <a:ext cx="10981137" cy="419886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A1D27EA8-C1D8-B105-9F54-16985594DB0A}"/>
              </a:ext>
            </a:extLst>
          </p:cNvPr>
          <p:cNvSpPr>
            <a:spLocks noGrp="1"/>
          </p:cNvSpPr>
          <p:nvPr>
            <p:ph type="ftr" sz="quarter" idx="11"/>
          </p:nvPr>
        </p:nvSpPr>
        <p:spPr/>
        <p:txBody>
          <a:bodyPr/>
          <a:lstStyle/>
          <a:p>
            <a:r>
              <a:rPr lang="en-US"/>
              <a:t>Sample Footer Text</a:t>
            </a:r>
          </a:p>
        </p:txBody>
      </p:sp>
      <p:sp>
        <p:nvSpPr>
          <p:cNvPr id="4" name="Date Placeholder 3">
            <a:extLst>
              <a:ext uri="{FF2B5EF4-FFF2-40B4-BE49-F238E27FC236}">
                <a16:creationId xmlns:a16="http://schemas.microsoft.com/office/drawing/2014/main" id="{4C64A704-5499-D0F7-F550-5994C49F8C26}"/>
              </a:ext>
            </a:extLst>
          </p:cNvPr>
          <p:cNvSpPr>
            <a:spLocks noGrp="1"/>
          </p:cNvSpPr>
          <p:nvPr>
            <p:ph type="dt" sz="half" idx="10"/>
          </p:nvPr>
        </p:nvSpPr>
        <p:spPr/>
        <p:txBody>
          <a:bodyPr/>
          <a:lstStyle/>
          <a:p>
            <a:fld id="{D849E410-BE9E-427B-BCB5-604E33C4348E}" type="datetime1">
              <a:rPr lang="en-US" smtClean="0"/>
              <a:t>12/7/2025</a:t>
            </a:fld>
            <a:endParaRPr lang="en-US"/>
          </a:p>
        </p:txBody>
      </p:sp>
      <p:sp>
        <p:nvSpPr>
          <p:cNvPr id="6" name="Slide Number Placeholder 5">
            <a:extLst>
              <a:ext uri="{FF2B5EF4-FFF2-40B4-BE49-F238E27FC236}">
                <a16:creationId xmlns:a16="http://schemas.microsoft.com/office/drawing/2014/main" id="{AD2F2DDE-AF7B-917E-704F-1E12AB9BFFCD}"/>
              </a:ext>
            </a:extLst>
          </p:cNvPr>
          <p:cNvSpPr>
            <a:spLocks noGrp="1"/>
          </p:cNvSpPr>
          <p:nvPr>
            <p:ph type="sldNum" sz="quarter" idx="12"/>
          </p:nvPr>
        </p:nvSpPr>
        <p:spPr/>
        <p:txBody>
          <a:bodyPr/>
          <a:lstStyle/>
          <a:p>
            <a:fld id="{27F8DDA4-3B80-4E8A-A8F5-521F73BF9127}" type="slidenum">
              <a:rPr lang="en-US" smtClean="0"/>
              <a:t>‹#›</a:t>
            </a:fld>
            <a:endParaRPr lang="en-US"/>
          </a:p>
        </p:txBody>
      </p:sp>
    </p:spTree>
    <p:extLst>
      <p:ext uri="{BB962C8B-B14F-4D97-AF65-F5344CB8AC3E}">
        <p14:creationId xmlns:p14="http://schemas.microsoft.com/office/powerpoint/2010/main" val="53123110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Content 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1917DD-3691-27F7-68C8-EACE32AEAF6A}"/>
              </a:ext>
            </a:extLst>
          </p:cNvPr>
          <p:cNvSpPr>
            <a:spLocks noGrp="1"/>
          </p:cNvSpPr>
          <p:nvPr>
            <p:ph type="title" hasCustomPrompt="1"/>
          </p:nvPr>
        </p:nvSpPr>
        <p:spPr>
          <a:xfrm>
            <a:off x="603504" y="1031915"/>
            <a:ext cx="3968496" cy="1494845"/>
          </a:xfrm>
          <a:noFill/>
        </p:spPr>
        <p:txBody>
          <a:bodyPr anchor="t"/>
          <a:lstStyle>
            <a:lvl1pPr>
              <a:defRPr/>
            </a:lvl1pPr>
          </a:lstStyle>
          <a:p>
            <a:r>
              <a:rPr lang="en-US" dirty="0"/>
              <a:t>Click to Edit Master title style</a:t>
            </a:r>
          </a:p>
        </p:txBody>
      </p:sp>
      <p:sp>
        <p:nvSpPr>
          <p:cNvPr id="3" name="Content Placeholder 2">
            <a:extLst>
              <a:ext uri="{FF2B5EF4-FFF2-40B4-BE49-F238E27FC236}">
                <a16:creationId xmlns:a16="http://schemas.microsoft.com/office/drawing/2014/main" id="{DDDF1F66-DA3A-1E9E-183A-4FB86FC67F15}"/>
              </a:ext>
            </a:extLst>
          </p:cNvPr>
          <p:cNvSpPr>
            <a:spLocks noGrp="1"/>
          </p:cNvSpPr>
          <p:nvPr>
            <p:ph idx="1"/>
          </p:nvPr>
        </p:nvSpPr>
        <p:spPr>
          <a:xfrm>
            <a:off x="5090020" y="1001865"/>
            <a:ext cx="6416180" cy="468331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A1D27EA8-C1D8-B105-9F54-16985594DB0A}"/>
              </a:ext>
            </a:extLst>
          </p:cNvPr>
          <p:cNvSpPr>
            <a:spLocks noGrp="1"/>
          </p:cNvSpPr>
          <p:nvPr>
            <p:ph type="ftr" sz="quarter" idx="11"/>
          </p:nvPr>
        </p:nvSpPr>
        <p:spPr/>
        <p:txBody>
          <a:bodyPr/>
          <a:lstStyle/>
          <a:p>
            <a:r>
              <a:rPr lang="en-US"/>
              <a:t>Sample Footer Text</a:t>
            </a:r>
          </a:p>
        </p:txBody>
      </p:sp>
      <p:sp>
        <p:nvSpPr>
          <p:cNvPr id="4" name="Date Placeholder 3">
            <a:extLst>
              <a:ext uri="{FF2B5EF4-FFF2-40B4-BE49-F238E27FC236}">
                <a16:creationId xmlns:a16="http://schemas.microsoft.com/office/drawing/2014/main" id="{4C64A704-5499-D0F7-F550-5994C49F8C26}"/>
              </a:ext>
            </a:extLst>
          </p:cNvPr>
          <p:cNvSpPr>
            <a:spLocks noGrp="1"/>
          </p:cNvSpPr>
          <p:nvPr>
            <p:ph type="dt" sz="half" idx="10"/>
          </p:nvPr>
        </p:nvSpPr>
        <p:spPr>
          <a:xfrm>
            <a:off x="10058400" y="6029867"/>
            <a:ext cx="1179576" cy="365125"/>
          </a:xfrm>
        </p:spPr>
        <p:txBody>
          <a:bodyPr/>
          <a:lstStyle/>
          <a:p>
            <a:fld id="{4758A600-6D87-4303-8A2F-171F72E22375}" type="datetime1">
              <a:rPr lang="en-US" smtClean="0"/>
              <a:t>12/7/2025</a:t>
            </a:fld>
            <a:endParaRPr lang="en-US"/>
          </a:p>
        </p:txBody>
      </p:sp>
      <p:sp>
        <p:nvSpPr>
          <p:cNvPr id="6" name="Slide Number Placeholder 5">
            <a:extLst>
              <a:ext uri="{FF2B5EF4-FFF2-40B4-BE49-F238E27FC236}">
                <a16:creationId xmlns:a16="http://schemas.microsoft.com/office/drawing/2014/main" id="{AD2F2DDE-AF7B-917E-704F-1E12AB9BFFCD}"/>
              </a:ext>
            </a:extLst>
          </p:cNvPr>
          <p:cNvSpPr>
            <a:spLocks noGrp="1"/>
          </p:cNvSpPr>
          <p:nvPr>
            <p:ph type="sldNum" sz="quarter" idx="12"/>
          </p:nvPr>
        </p:nvSpPr>
        <p:spPr/>
        <p:txBody>
          <a:bodyPr/>
          <a:lstStyle/>
          <a:p>
            <a:fld id="{27F8DDA4-3B80-4E8A-A8F5-521F73BF9127}" type="slidenum">
              <a:rPr lang="en-US" smtClean="0"/>
              <a:t>‹#›</a:t>
            </a:fld>
            <a:endParaRPr lang="en-US"/>
          </a:p>
        </p:txBody>
      </p:sp>
    </p:spTree>
    <p:extLst>
      <p:ext uri="{BB962C8B-B14F-4D97-AF65-F5344CB8AC3E}">
        <p14:creationId xmlns:p14="http://schemas.microsoft.com/office/powerpoint/2010/main" val="51307271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Content 7">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1917DD-3691-27F7-68C8-EACE32AEAF6A}"/>
              </a:ext>
            </a:extLst>
          </p:cNvPr>
          <p:cNvSpPr>
            <a:spLocks noGrp="1"/>
          </p:cNvSpPr>
          <p:nvPr>
            <p:ph type="title" hasCustomPrompt="1"/>
          </p:nvPr>
        </p:nvSpPr>
        <p:spPr>
          <a:xfrm>
            <a:off x="603504" y="650915"/>
            <a:ext cx="3054096" cy="1711285"/>
          </a:xfrm>
          <a:noFill/>
        </p:spPr>
        <p:txBody>
          <a:bodyPr anchor="t"/>
          <a:lstStyle>
            <a:lvl1pPr>
              <a:defRPr/>
            </a:lvl1pPr>
          </a:lstStyle>
          <a:p>
            <a:r>
              <a:rPr lang="en-US" dirty="0"/>
              <a:t>Click to Edit Master title style</a:t>
            </a:r>
          </a:p>
        </p:txBody>
      </p:sp>
      <p:sp>
        <p:nvSpPr>
          <p:cNvPr id="3" name="Content Placeholder 2">
            <a:extLst>
              <a:ext uri="{FF2B5EF4-FFF2-40B4-BE49-F238E27FC236}">
                <a16:creationId xmlns:a16="http://schemas.microsoft.com/office/drawing/2014/main" id="{DDDF1F66-DA3A-1E9E-183A-4FB86FC67F15}"/>
              </a:ext>
            </a:extLst>
          </p:cNvPr>
          <p:cNvSpPr>
            <a:spLocks noGrp="1"/>
          </p:cNvSpPr>
          <p:nvPr>
            <p:ph idx="1"/>
          </p:nvPr>
        </p:nvSpPr>
        <p:spPr>
          <a:xfrm>
            <a:off x="4026716" y="650915"/>
            <a:ext cx="7479484" cy="52164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A1D27EA8-C1D8-B105-9F54-16985594DB0A}"/>
              </a:ext>
            </a:extLst>
          </p:cNvPr>
          <p:cNvSpPr>
            <a:spLocks noGrp="1"/>
          </p:cNvSpPr>
          <p:nvPr>
            <p:ph type="ftr" sz="quarter" idx="11"/>
          </p:nvPr>
        </p:nvSpPr>
        <p:spPr/>
        <p:txBody>
          <a:bodyPr/>
          <a:lstStyle/>
          <a:p>
            <a:r>
              <a:rPr lang="en-US"/>
              <a:t>Sample Footer Text</a:t>
            </a:r>
          </a:p>
        </p:txBody>
      </p:sp>
      <p:sp>
        <p:nvSpPr>
          <p:cNvPr id="4" name="Date Placeholder 3">
            <a:extLst>
              <a:ext uri="{FF2B5EF4-FFF2-40B4-BE49-F238E27FC236}">
                <a16:creationId xmlns:a16="http://schemas.microsoft.com/office/drawing/2014/main" id="{4C64A704-5499-D0F7-F550-5994C49F8C26}"/>
              </a:ext>
            </a:extLst>
          </p:cNvPr>
          <p:cNvSpPr>
            <a:spLocks noGrp="1"/>
          </p:cNvSpPr>
          <p:nvPr>
            <p:ph type="dt" sz="half" idx="10"/>
          </p:nvPr>
        </p:nvSpPr>
        <p:spPr>
          <a:xfrm>
            <a:off x="10058400" y="6029867"/>
            <a:ext cx="1179576" cy="365125"/>
          </a:xfrm>
        </p:spPr>
        <p:txBody>
          <a:bodyPr/>
          <a:lstStyle/>
          <a:p>
            <a:fld id="{E2E51BF4-D56D-4D12-A5A9-E780D160D1C6}" type="datetime1">
              <a:rPr lang="en-US" smtClean="0"/>
              <a:t>12/7/2025</a:t>
            </a:fld>
            <a:endParaRPr lang="en-US"/>
          </a:p>
        </p:txBody>
      </p:sp>
      <p:sp>
        <p:nvSpPr>
          <p:cNvPr id="6" name="Slide Number Placeholder 5">
            <a:extLst>
              <a:ext uri="{FF2B5EF4-FFF2-40B4-BE49-F238E27FC236}">
                <a16:creationId xmlns:a16="http://schemas.microsoft.com/office/drawing/2014/main" id="{AD2F2DDE-AF7B-917E-704F-1E12AB9BFFCD}"/>
              </a:ext>
            </a:extLst>
          </p:cNvPr>
          <p:cNvSpPr>
            <a:spLocks noGrp="1"/>
          </p:cNvSpPr>
          <p:nvPr>
            <p:ph type="sldNum" sz="quarter" idx="12"/>
          </p:nvPr>
        </p:nvSpPr>
        <p:spPr/>
        <p:txBody>
          <a:bodyPr/>
          <a:lstStyle/>
          <a:p>
            <a:fld id="{27F8DDA4-3B80-4E8A-A8F5-521F73BF9127}" type="slidenum">
              <a:rPr lang="en-US" smtClean="0"/>
              <a:t>‹#›</a:t>
            </a:fld>
            <a:endParaRPr lang="en-US"/>
          </a:p>
        </p:txBody>
      </p:sp>
    </p:spTree>
    <p:extLst>
      <p:ext uri="{BB962C8B-B14F-4D97-AF65-F5344CB8AC3E}">
        <p14:creationId xmlns:p14="http://schemas.microsoft.com/office/powerpoint/2010/main" val="309146964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p:cSld name="Content with Picture">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B95E85AE-6D30-80EB-DDF8-337E49DD6E5B}"/>
              </a:ext>
            </a:extLst>
          </p:cNvPr>
          <p:cNvSpPr>
            <a:spLocks noGrp="1"/>
          </p:cNvSpPr>
          <p:nvPr>
            <p:ph type="pic" sz="quarter" idx="13" hasCustomPrompt="1"/>
          </p:nvPr>
        </p:nvSpPr>
        <p:spPr>
          <a:xfrm>
            <a:off x="0" y="0"/>
            <a:ext cx="3124200" cy="6858000"/>
          </a:xfrm>
          <a:blipFill>
            <a:blip r:embed="rId2">
              <a:alphaModFix amt="70000"/>
            </a:blip>
            <a:stretch>
              <a:fillRect/>
            </a:stretch>
          </a:blipFill>
        </p:spPr>
        <p:txBody>
          <a:bodyPr/>
          <a:lstStyle>
            <a:lvl1pPr marL="0" indent="0">
              <a:buNone/>
              <a:defRPr/>
            </a:lvl1pPr>
          </a:lstStyle>
          <a:p>
            <a:r>
              <a:rPr lang="en-US" dirty="0"/>
              <a:t> </a:t>
            </a:r>
          </a:p>
        </p:txBody>
      </p:sp>
      <p:sp>
        <p:nvSpPr>
          <p:cNvPr id="2" name="Title 1">
            <a:extLst>
              <a:ext uri="{FF2B5EF4-FFF2-40B4-BE49-F238E27FC236}">
                <a16:creationId xmlns:a16="http://schemas.microsoft.com/office/drawing/2014/main" id="{421917DD-3691-27F7-68C8-EACE32AEAF6A}"/>
              </a:ext>
            </a:extLst>
          </p:cNvPr>
          <p:cNvSpPr>
            <a:spLocks noGrp="1"/>
          </p:cNvSpPr>
          <p:nvPr>
            <p:ph type="title" hasCustomPrompt="1"/>
          </p:nvPr>
        </p:nvSpPr>
        <p:spPr>
          <a:xfrm>
            <a:off x="2438400" y="0"/>
            <a:ext cx="7391400" cy="1207008"/>
          </a:xfrm>
        </p:spPr>
        <p:txBody>
          <a:bodyPr lIns="137160" tIns="137160" bIns="91440" anchor="b"/>
          <a:lstStyle>
            <a:lvl1pPr>
              <a:defRPr/>
            </a:lvl1pPr>
          </a:lstStyle>
          <a:p>
            <a:r>
              <a:rPr lang="en-US" dirty="0"/>
              <a:t>Click to edit Master title Style</a:t>
            </a:r>
          </a:p>
        </p:txBody>
      </p:sp>
      <p:sp>
        <p:nvSpPr>
          <p:cNvPr id="3" name="Content Placeholder 2">
            <a:extLst>
              <a:ext uri="{FF2B5EF4-FFF2-40B4-BE49-F238E27FC236}">
                <a16:creationId xmlns:a16="http://schemas.microsoft.com/office/drawing/2014/main" id="{DDDF1F66-DA3A-1E9E-183A-4FB86FC67F15}"/>
              </a:ext>
            </a:extLst>
          </p:cNvPr>
          <p:cNvSpPr>
            <a:spLocks noGrp="1"/>
          </p:cNvSpPr>
          <p:nvPr>
            <p:ph idx="1"/>
          </p:nvPr>
        </p:nvSpPr>
        <p:spPr>
          <a:xfrm>
            <a:off x="3733800" y="1367622"/>
            <a:ext cx="7929006" cy="44775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0" name="Straight Connector 9">
            <a:extLst>
              <a:ext uri="{FF2B5EF4-FFF2-40B4-BE49-F238E27FC236}">
                <a16:creationId xmlns:a16="http://schemas.microsoft.com/office/drawing/2014/main" id="{BB460515-4779-2CA9-5335-1F4AD158B79D}"/>
              </a:ext>
              <a:ext uri="{C183D7F6-B498-43B3-948B-1728B52AA6E4}">
                <adec:decorative xmlns:adec="http://schemas.microsoft.com/office/drawing/2017/decorative" val="1"/>
              </a:ext>
            </a:extLst>
          </p:cNvPr>
          <p:cNvCxnSpPr>
            <a:cxnSpLocks/>
          </p:cNvCxnSpPr>
          <p:nvPr/>
        </p:nvCxnSpPr>
        <p:spPr>
          <a:xfrm>
            <a:off x="3810000" y="6210300"/>
            <a:ext cx="7696200" cy="0"/>
          </a:xfrm>
          <a:prstGeom prst="line">
            <a:avLst/>
          </a:prstGeom>
          <a:ln w="12700">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A1D27EA8-C1D8-B105-9F54-16985594DB0A}"/>
              </a:ext>
            </a:extLst>
          </p:cNvPr>
          <p:cNvSpPr>
            <a:spLocks noGrp="1"/>
          </p:cNvSpPr>
          <p:nvPr>
            <p:ph type="ftr" sz="quarter" idx="11"/>
          </p:nvPr>
        </p:nvSpPr>
        <p:spPr>
          <a:xfrm>
            <a:off x="3657601" y="6029868"/>
            <a:ext cx="2024542" cy="365125"/>
          </a:xfrm>
        </p:spPr>
        <p:txBody>
          <a:bodyPr/>
          <a:lstStyle/>
          <a:p>
            <a:r>
              <a:rPr lang="en-US"/>
              <a:t>Sample Footer Text</a:t>
            </a:r>
          </a:p>
        </p:txBody>
      </p:sp>
      <p:sp>
        <p:nvSpPr>
          <p:cNvPr id="4" name="Date Placeholder 3">
            <a:extLst>
              <a:ext uri="{FF2B5EF4-FFF2-40B4-BE49-F238E27FC236}">
                <a16:creationId xmlns:a16="http://schemas.microsoft.com/office/drawing/2014/main" id="{4C64A704-5499-D0F7-F550-5994C49F8C26}"/>
              </a:ext>
            </a:extLst>
          </p:cNvPr>
          <p:cNvSpPr>
            <a:spLocks noGrp="1"/>
          </p:cNvSpPr>
          <p:nvPr>
            <p:ph type="dt" sz="half" idx="10"/>
          </p:nvPr>
        </p:nvSpPr>
        <p:spPr>
          <a:xfrm>
            <a:off x="10058400" y="6029868"/>
            <a:ext cx="1179576" cy="365125"/>
          </a:xfrm>
        </p:spPr>
        <p:txBody>
          <a:bodyPr/>
          <a:lstStyle/>
          <a:p>
            <a:fld id="{FBFC4637-11C9-448C-8D4C-0CD0AE46C949}" type="datetime1">
              <a:rPr lang="en-US" smtClean="0"/>
              <a:t>12/7/2025</a:t>
            </a:fld>
            <a:endParaRPr lang="en-US"/>
          </a:p>
        </p:txBody>
      </p:sp>
      <p:sp>
        <p:nvSpPr>
          <p:cNvPr id="6" name="Slide Number Placeholder 5">
            <a:extLst>
              <a:ext uri="{FF2B5EF4-FFF2-40B4-BE49-F238E27FC236}">
                <a16:creationId xmlns:a16="http://schemas.microsoft.com/office/drawing/2014/main" id="{AD2F2DDE-AF7B-917E-704F-1E12AB9BFFCD}"/>
              </a:ext>
            </a:extLst>
          </p:cNvPr>
          <p:cNvSpPr>
            <a:spLocks noGrp="1"/>
          </p:cNvSpPr>
          <p:nvPr>
            <p:ph type="sldNum" sz="quarter" idx="12"/>
          </p:nvPr>
        </p:nvSpPr>
        <p:spPr/>
        <p:txBody>
          <a:bodyPr/>
          <a:lstStyle/>
          <a:p>
            <a:fld id="{27F8DDA4-3B80-4E8A-A8F5-521F73BF9127}" type="slidenum">
              <a:rPr lang="en-US" smtClean="0"/>
              <a:t>‹#›</a:t>
            </a:fld>
            <a:endParaRPr lang="en-US"/>
          </a:p>
        </p:txBody>
      </p:sp>
    </p:spTree>
    <p:extLst>
      <p:ext uri="{BB962C8B-B14F-4D97-AF65-F5344CB8AC3E}">
        <p14:creationId xmlns:p14="http://schemas.microsoft.com/office/powerpoint/2010/main" val="136726920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ontent with Pictur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1917DD-3691-27F7-68C8-EACE32AEAF6A}"/>
              </a:ext>
            </a:extLst>
          </p:cNvPr>
          <p:cNvSpPr>
            <a:spLocks noGrp="1"/>
          </p:cNvSpPr>
          <p:nvPr>
            <p:ph type="title" hasCustomPrompt="1"/>
          </p:nvPr>
        </p:nvSpPr>
        <p:spPr>
          <a:xfrm>
            <a:off x="603504" y="553299"/>
            <a:ext cx="8159496" cy="659274"/>
          </a:xfrm>
          <a:noFill/>
        </p:spPr>
        <p:txBody>
          <a:bodyPr/>
          <a:lstStyle>
            <a:lvl1pPr>
              <a:defRPr/>
            </a:lvl1pPr>
          </a:lstStyle>
          <a:p>
            <a:r>
              <a:rPr lang="en-US" dirty="0"/>
              <a:t>Click to Edit Master Title style</a:t>
            </a:r>
          </a:p>
        </p:txBody>
      </p:sp>
      <p:sp>
        <p:nvSpPr>
          <p:cNvPr id="3" name="Content Placeholder 2">
            <a:extLst>
              <a:ext uri="{FF2B5EF4-FFF2-40B4-BE49-F238E27FC236}">
                <a16:creationId xmlns:a16="http://schemas.microsoft.com/office/drawing/2014/main" id="{DDDF1F66-DA3A-1E9E-183A-4FB86FC67F15}"/>
              </a:ext>
            </a:extLst>
          </p:cNvPr>
          <p:cNvSpPr>
            <a:spLocks noGrp="1"/>
          </p:cNvSpPr>
          <p:nvPr>
            <p:ph idx="1"/>
          </p:nvPr>
        </p:nvSpPr>
        <p:spPr>
          <a:xfrm>
            <a:off x="605432" y="1371601"/>
            <a:ext cx="8157568" cy="465429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A1D27EA8-C1D8-B105-9F54-16985594DB0A}"/>
              </a:ext>
            </a:extLst>
          </p:cNvPr>
          <p:cNvSpPr>
            <a:spLocks noGrp="1"/>
          </p:cNvSpPr>
          <p:nvPr>
            <p:ph type="ftr" sz="quarter" idx="11"/>
          </p:nvPr>
        </p:nvSpPr>
        <p:spPr/>
        <p:txBody>
          <a:bodyPr/>
          <a:lstStyle/>
          <a:p>
            <a:r>
              <a:rPr lang="en-US"/>
              <a:t>Sample Footer Text</a:t>
            </a:r>
          </a:p>
        </p:txBody>
      </p:sp>
      <p:sp>
        <p:nvSpPr>
          <p:cNvPr id="4" name="Date Placeholder 3">
            <a:extLst>
              <a:ext uri="{FF2B5EF4-FFF2-40B4-BE49-F238E27FC236}">
                <a16:creationId xmlns:a16="http://schemas.microsoft.com/office/drawing/2014/main" id="{4C64A704-5499-D0F7-F550-5994C49F8C26}"/>
              </a:ext>
            </a:extLst>
          </p:cNvPr>
          <p:cNvSpPr>
            <a:spLocks noGrp="1"/>
          </p:cNvSpPr>
          <p:nvPr>
            <p:ph type="dt" sz="half" idx="10"/>
          </p:nvPr>
        </p:nvSpPr>
        <p:spPr>
          <a:xfrm>
            <a:off x="10058400" y="6029868"/>
            <a:ext cx="1179576" cy="365125"/>
          </a:xfrm>
        </p:spPr>
        <p:txBody>
          <a:bodyPr/>
          <a:lstStyle/>
          <a:p>
            <a:fld id="{A642D680-A112-485C-AB9D-C4786EC59251}" type="datetime1">
              <a:rPr lang="en-US" smtClean="0"/>
              <a:t>12/7/2025</a:t>
            </a:fld>
            <a:endParaRPr lang="en-US"/>
          </a:p>
        </p:txBody>
      </p:sp>
      <p:sp>
        <p:nvSpPr>
          <p:cNvPr id="6" name="Slide Number Placeholder 5">
            <a:extLst>
              <a:ext uri="{FF2B5EF4-FFF2-40B4-BE49-F238E27FC236}">
                <a16:creationId xmlns:a16="http://schemas.microsoft.com/office/drawing/2014/main" id="{AD2F2DDE-AF7B-917E-704F-1E12AB9BFFCD}"/>
              </a:ext>
            </a:extLst>
          </p:cNvPr>
          <p:cNvSpPr>
            <a:spLocks noGrp="1"/>
          </p:cNvSpPr>
          <p:nvPr>
            <p:ph type="sldNum" sz="quarter" idx="12"/>
          </p:nvPr>
        </p:nvSpPr>
        <p:spPr>
          <a:xfrm>
            <a:off x="11238206" y="6029868"/>
            <a:ext cx="429372" cy="365125"/>
          </a:xfrm>
        </p:spPr>
        <p:txBody>
          <a:bodyPr/>
          <a:lstStyle/>
          <a:p>
            <a:fld id="{27F8DDA4-3B80-4E8A-A8F5-521F73BF9127}" type="slidenum">
              <a:rPr lang="en-US" smtClean="0"/>
              <a:t>‹#›</a:t>
            </a:fld>
            <a:endParaRPr lang="en-US"/>
          </a:p>
        </p:txBody>
      </p:sp>
      <p:sp>
        <p:nvSpPr>
          <p:cNvPr id="16" name="Picture Placeholder 15">
            <a:extLst>
              <a:ext uri="{FF2B5EF4-FFF2-40B4-BE49-F238E27FC236}">
                <a16:creationId xmlns:a16="http://schemas.microsoft.com/office/drawing/2014/main" id="{16CAFF7D-6BAD-AE1B-CFE3-A9AB4D8667C6}"/>
              </a:ext>
            </a:extLst>
          </p:cNvPr>
          <p:cNvSpPr>
            <a:spLocks noGrp="1"/>
          </p:cNvSpPr>
          <p:nvPr>
            <p:ph type="pic" sz="quarter" idx="13" hasCustomPrompt="1"/>
          </p:nvPr>
        </p:nvSpPr>
        <p:spPr>
          <a:xfrm>
            <a:off x="9448799" y="0"/>
            <a:ext cx="2743201" cy="5562600"/>
          </a:xfrm>
          <a:blipFill>
            <a:blip r:embed="rId2">
              <a:alphaModFix amt="70000"/>
            </a:blip>
            <a:stretch>
              <a:fillRect/>
            </a:stretch>
          </a:blipFill>
        </p:spPr>
        <p:txBody>
          <a:bodyPr/>
          <a:lstStyle>
            <a:lvl1pPr marL="0" indent="0">
              <a:buNone/>
              <a:defRPr/>
            </a:lvl1pPr>
          </a:lstStyle>
          <a:p>
            <a:r>
              <a:rPr lang="en-US" dirty="0"/>
              <a:t> </a:t>
            </a:r>
          </a:p>
        </p:txBody>
      </p:sp>
    </p:spTree>
    <p:extLst>
      <p:ext uri="{BB962C8B-B14F-4D97-AF65-F5344CB8AC3E}">
        <p14:creationId xmlns:p14="http://schemas.microsoft.com/office/powerpoint/2010/main" val="241946009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Content with Picture 3">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B95E85AE-6D30-80EB-DDF8-337E49DD6E5B}"/>
              </a:ext>
            </a:extLst>
          </p:cNvPr>
          <p:cNvSpPr>
            <a:spLocks noGrp="1"/>
          </p:cNvSpPr>
          <p:nvPr>
            <p:ph type="pic" sz="quarter" idx="13" hasCustomPrompt="1"/>
          </p:nvPr>
        </p:nvSpPr>
        <p:spPr>
          <a:xfrm>
            <a:off x="0" y="0"/>
            <a:ext cx="5486400" cy="5562600"/>
          </a:xfrm>
          <a:blipFill>
            <a:blip r:embed="rId2">
              <a:alphaModFix amt="70000"/>
            </a:blip>
            <a:stretch>
              <a:fillRect/>
            </a:stretch>
          </a:blipFill>
        </p:spPr>
        <p:txBody>
          <a:bodyPr/>
          <a:lstStyle>
            <a:lvl1pPr marL="0" indent="0">
              <a:buNone/>
              <a:defRPr/>
            </a:lvl1pPr>
          </a:lstStyle>
          <a:p>
            <a:r>
              <a:rPr lang="en-US" dirty="0"/>
              <a:t> </a:t>
            </a:r>
          </a:p>
        </p:txBody>
      </p:sp>
      <p:sp>
        <p:nvSpPr>
          <p:cNvPr id="2" name="Title 1">
            <a:extLst>
              <a:ext uri="{FF2B5EF4-FFF2-40B4-BE49-F238E27FC236}">
                <a16:creationId xmlns:a16="http://schemas.microsoft.com/office/drawing/2014/main" id="{421917DD-3691-27F7-68C8-EACE32AEAF6A}"/>
              </a:ext>
            </a:extLst>
          </p:cNvPr>
          <p:cNvSpPr>
            <a:spLocks noGrp="1"/>
          </p:cNvSpPr>
          <p:nvPr>
            <p:ph type="title" hasCustomPrompt="1"/>
          </p:nvPr>
        </p:nvSpPr>
        <p:spPr>
          <a:xfrm>
            <a:off x="5063318" y="0"/>
            <a:ext cx="4385481" cy="1796124"/>
          </a:xfrm>
        </p:spPr>
        <p:txBody>
          <a:bodyPr lIns="137160"/>
          <a:lstStyle>
            <a:lvl1pPr>
              <a:defRPr/>
            </a:lvl1pPr>
          </a:lstStyle>
          <a:p>
            <a:r>
              <a:rPr lang="en-US" dirty="0"/>
              <a:t>Click to Edit Master title style</a:t>
            </a:r>
          </a:p>
        </p:txBody>
      </p:sp>
      <p:sp>
        <p:nvSpPr>
          <p:cNvPr id="3" name="Content Placeholder 2">
            <a:extLst>
              <a:ext uri="{FF2B5EF4-FFF2-40B4-BE49-F238E27FC236}">
                <a16:creationId xmlns:a16="http://schemas.microsoft.com/office/drawing/2014/main" id="{DDDF1F66-DA3A-1E9E-183A-4FB86FC67F15}"/>
              </a:ext>
            </a:extLst>
          </p:cNvPr>
          <p:cNvSpPr>
            <a:spLocks noGrp="1"/>
          </p:cNvSpPr>
          <p:nvPr>
            <p:ph idx="1"/>
          </p:nvPr>
        </p:nvSpPr>
        <p:spPr>
          <a:xfrm>
            <a:off x="6055056" y="1965281"/>
            <a:ext cx="4859992" cy="37328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A1D27EA8-C1D8-B105-9F54-16985594DB0A}"/>
              </a:ext>
            </a:extLst>
          </p:cNvPr>
          <p:cNvSpPr>
            <a:spLocks noGrp="1"/>
          </p:cNvSpPr>
          <p:nvPr>
            <p:ph type="ftr" sz="quarter" idx="11"/>
          </p:nvPr>
        </p:nvSpPr>
        <p:spPr/>
        <p:txBody>
          <a:bodyPr/>
          <a:lstStyle/>
          <a:p>
            <a:r>
              <a:rPr lang="en-US"/>
              <a:t>Sample Footer Text</a:t>
            </a:r>
          </a:p>
        </p:txBody>
      </p:sp>
      <p:sp>
        <p:nvSpPr>
          <p:cNvPr id="4" name="Date Placeholder 3">
            <a:extLst>
              <a:ext uri="{FF2B5EF4-FFF2-40B4-BE49-F238E27FC236}">
                <a16:creationId xmlns:a16="http://schemas.microsoft.com/office/drawing/2014/main" id="{4C64A704-5499-D0F7-F550-5994C49F8C26}"/>
              </a:ext>
            </a:extLst>
          </p:cNvPr>
          <p:cNvSpPr>
            <a:spLocks noGrp="1"/>
          </p:cNvSpPr>
          <p:nvPr>
            <p:ph type="dt" sz="half" idx="10"/>
          </p:nvPr>
        </p:nvSpPr>
        <p:spPr/>
        <p:txBody>
          <a:bodyPr/>
          <a:lstStyle/>
          <a:p>
            <a:fld id="{F79E3CBC-A2D6-42D3-976A-174CF7E26BA0}" type="datetime1">
              <a:rPr lang="en-US" smtClean="0"/>
              <a:t>12/7/2025</a:t>
            </a:fld>
            <a:endParaRPr lang="en-US"/>
          </a:p>
        </p:txBody>
      </p:sp>
      <p:sp>
        <p:nvSpPr>
          <p:cNvPr id="6" name="Slide Number Placeholder 5">
            <a:extLst>
              <a:ext uri="{FF2B5EF4-FFF2-40B4-BE49-F238E27FC236}">
                <a16:creationId xmlns:a16="http://schemas.microsoft.com/office/drawing/2014/main" id="{AD2F2DDE-AF7B-917E-704F-1E12AB9BFFCD}"/>
              </a:ext>
            </a:extLst>
          </p:cNvPr>
          <p:cNvSpPr>
            <a:spLocks noGrp="1"/>
          </p:cNvSpPr>
          <p:nvPr>
            <p:ph type="sldNum" sz="quarter" idx="12"/>
          </p:nvPr>
        </p:nvSpPr>
        <p:spPr/>
        <p:txBody>
          <a:bodyPr/>
          <a:lstStyle/>
          <a:p>
            <a:fld id="{27F8DDA4-3B80-4E8A-A8F5-521F73BF9127}" type="slidenum">
              <a:rPr lang="en-US" smtClean="0"/>
              <a:t>‹#›</a:t>
            </a:fld>
            <a:endParaRPr lang="en-US"/>
          </a:p>
        </p:txBody>
      </p:sp>
    </p:spTree>
    <p:extLst>
      <p:ext uri="{BB962C8B-B14F-4D97-AF65-F5344CB8AC3E}">
        <p14:creationId xmlns:p14="http://schemas.microsoft.com/office/powerpoint/2010/main" val="322369048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Content with Picture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1917DD-3691-27F7-68C8-EACE32AEAF6A}"/>
              </a:ext>
            </a:extLst>
          </p:cNvPr>
          <p:cNvSpPr>
            <a:spLocks noGrp="1"/>
          </p:cNvSpPr>
          <p:nvPr>
            <p:ph type="title" hasCustomPrompt="1"/>
          </p:nvPr>
        </p:nvSpPr>
        <p:spPr>
          <a:xfrm>
            <a:off x="603504" y="499475"/>
            <a:ext cx="3625442" cy="1474692"/>
          </a:xfrm>
          <a:noFill/>
        </p:spPr>
        <p:txBody>
          <a:bodyPr/>
          <a:lstStyle>
            <a:lvl1pPr>
              <a:defRPr/>
            </a:lvl1pPr>
          </a:lstStyle>
          <a:p>
            <a:r>
              <a:rPr lang="en-US" dirty="0"/>
              <a:t>Click to Edit Master Title style</a:t>
            </a:r>
          </a:p>
        </p:txBody>
      </p:sp>
      <p:sp>
        <p:nvSpPr>
          <p:cNvPr id="3" name="Content Placeholder 2">
            <a:extLst>
              <a:ext uri="{FF2B5EF4-FFF2-40B4-BE49-F238E27FC236}">
                <a16:creationId xmlns:a16="http://schemas.microsoft.com/office/drawing/2014/main" id="{DDDF1F66-DA3A-1E9E-183A-4FB86FC67F15}"/>
              </a:ext>
            </a:extLst>
          </p:cNvPr>
          <p:cNvSpPr>
            <a:spLocks noGrp="1"/>
          </p:cNvSpPr>
          <p:nvPr>
            <p:ph idx="1"/>
          </p:nvPr>
        </p:nvSpPr>
        <p:spPr>
          <a:xfrm>
            <a:off x="605432" y="2124222"/>
            <a:ext cx="3567404" cy="34887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Picture Placeholder 15">
            <a:extLst>
              <a:ext uri="{FF2B5EF4-FFF2-40B4-BE49-F238E27FC236}">
                <a16:creationId xmlns:a16="http://schemas.microsoft.com/office/drawing/2014/main" id="{16CAFF7D-6BAD-AE1B-CFE3-A9AB4D8667C6}"/>
              </a:ext>
            </a:extLst>
          </p:cNvPr>
          <p:cNvSpPr>
            <a:spLocks noGrp="1"/>
          </p:cNvSpPr>
          <p:nvPr>
            <p:ph type="pic" sz="quarter" idx="13" hasCustomPrompt="1"/>
          </p:nvPr>
        </p:nvSpPr>
        <p:spPr>
          <a:xfrm>
            <a:off x="4800601" y="0"/>
            <a:ext cx="7391400" cy="5562600"/>
          </a:xfrm>
          <a:blipFill>
            <a:blip r:embed="rId2">
              <a:alphaModFix amt="70000"/>
            </a:blip>
            <a:stretch>
              <a:fillRect/>
            </a:stretch>
          </a:blipFill>
        </p:spPr>
        <p:txBody>
          <a:bodyPr/>
          <a:lstStyle>
            <a:lvl1pPr marL="0" indent="0">
              <a:buNone/>
              <a:defRPr/>
            </a:lvl1pPr>
          </a:lstStyle>
          <a:p>
            <a:r>
              <a:rPr lang="en-US" dirty="0"/>
              <a:t> </a:t>
            </a:r>
          </a:p>
        </p:txBody>
      </p:sp>
      <p:sp>
        <p:nvSpPr>
          <p:cNvPr id="5" name="Footer Placeholder 4">
            <a:extLst>
              <a:ext uri="{FF2B5EF4-FFF2-40B4-BE49-F238E27FC236}">
                <a16:creationId xmlns:a16="http://schemas.microsoft.com/office/drawing/2014/main" id="{A1D27EA8-C1D8-B105-9F54-16985594DB0A}"/>
              </a:ext>
            </a:extLst>
          </p:cNvPr>
          <p:cNvSpPr>
            <a:spLocks noGrp="1"/>
          </p:cNvSpPr>
          <p:nvPr>
            <p:ph type="ftr" sz="quarter" idx="11"/>
          </p:nvPr>
        </p:nvSpPr>
        <p:spPr/>
        <p:txBody>
          <a:bodyPr/>
          <a:lstStyle/>
          <a:p>
            <a:r>
              <a:rPr lang="en-US"/>
              <a:t>Sample Footer Text</a:t>
            </a:r>
          </a:p>
        </p:txBody>
      </p:sp>
      <p:sp>
        <p:nvSpPr>
          <p:cNvPr id="4" name="Date Placeholder 3">
            <a:extLst>
              <a:ext uri="{FF2B5EF4-FFF2-40B4-BE49-F238E27FC236}">
                <a16:creationId xmlns:a16="http://schemas.microsoft.com/office/drawing/2014/main" id="{4C64A704-5499-D0F7-F550-5994C49F8C26}"/>
              </a:ext>
            </a:extLst>
          </p:cNvPr>
          <p:cNvSpPr>
            <a:spLocks noGrp="1"/>
          </p:cNvSpPr>
          <p:nvPr>
            <p:ph type="dt" sz="half" idx="10"/>
          </p:nvPr>
        </p:nvSpPr>
        <p:spPr>
          <a:xfrm>
            <a:off x="10058400" y="6029868"/>
            <a:ext cx="1179576" cy="365125"/>
          </a:xfrm>
        </p:spPr>
        <p:txBody>
          <a:bodyPr/>
          <a:lstStyle/>
          <a:p>
            <a:fld id="{917E8D86-1037-438D-973A-F8D03A01BF16}" type="datetime1">
              <a:rPr lang="en-US" smtClean="0"/>
              <a:t>12/7/2025</a:t>
            </a:fld>
            <a:endParaRPr lang="en-US"/>
          </a:p>
        </p:txBody>
      </p:sp>
      <p:sp>
        <p:nvSpPr>
          <p:cNvPr id="6" name="Slide Number Placeholder 5">
            <a:extLst>
              <a:ext uri="{FF2B5EF4-FFF2-40B4-BE49-F238E27FC236}">
                <a16:creationId xmlns:a16="http://schemas.microsoft.com/office/drawing/2014/main" id="{AD2F2DDE-AF7B-917E-704F-1E12AB9BFFCD}"/>
              </a:ext>
            </a:extLst>
          </p:cNvPr>
          <p:cNvSpPr>
            <a:spLocks noGrp="1"/>
          </p:cNvSpPr>
          <p:nvPr>
            <p:ph type="sldNum" sz="quarter" idx="12"/>
          </p:nvPr>
        </p:nvSpPr>
        <p:spPr>
          <a:xfrm>
            <a:off x="11238206" y="6029868"/>
            <a:ext cx="429372" cy="365125"/>
          </a:xfrm>
        </p:spPr>
        <p:txBody>
          <a:bodyPr/>
          <a:lstStyle/>
          <a:p>
            <a:fld id="{27F8DDA4-3B80-4E8A-A8F5-521F73BF9127}" type="slidenum">
              <a:rPr lang="en-US" smtClean="0"/>
              <a:t>‹#›</a:t>
            </a:fld>
            <a:endParaRPr lang="en-US"/>
          </a:p>
        </p:txBody>
      </p:sp>
    </p:spTree>
    <p:extLst>
      <p:ext uri="{BB962C8B-B14F-4D97-AF65-F5344CB8AC3E}">
        <p14:creationId xmlns:p14="http://schemas.microsoft.com/office/powerpoint/2010/main" val="197518599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p:cSld name="Content with Picture 5">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BFE64AB8-5CDA-105D-40FF-06105F0CAFAB}"/>
              </a:ext>
              <a:ext uri="{C183D7F6-B498-43B3-948B-1728B52AA6E4}">
                <adec:decorative xmlns:adec="http://schemas.microsoft.com/office/drawing/2017/decorative" val="1"/>
              </a:ext>
            </a:extLst>
          </p:cNvPr>
          <p:cNvCxnSpPr>
            <a:cxnSpLocks/>
          </p:cNvCxnSpPr>
          <p:nvPr/>
        </p:nvCxnSpPr>
        <p:spPr>
          <a:xfrm>
            <a:off x="4800600" y="6210300"/>
            <a:ext cx="6705600" cy="0"/>
          </a:xfrm>
          <a:prstGeom prst="line">
            <a:avLst/>
          </a:prstGeom>
          <a:ln w="12700">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sp>
        <p:nvSpPr>
          <p:cNvPr id="8" name="Picture Placeholder 7">
            <a:extLst>
              <a:ext uri="{FF2B5EF4-FFF2-40B4-BE49-F238E27FC236}">
                <a16:creationId xmlns:a16="http://schemas.microsoft.com/office/drawing/2014/main" id="{F05651F4-3862-056A-CAA1-54D59C5C0C31}"/>
              </a:ext>
            </a:extLst>
          </p:cNvPr>
          <p:cNvSpPr>
            <a:spLocks noGrp="1"/>
          </p:cNvSpPr>
          <p:nvPr>
            <p:ph type="pic" sz="quarter" idx="13" hasCustomPrompt="1"/>
          </p:nvPr>
        </p:nvSpPr>
        <p:spPr>
          <a:xfrm>
            <a:off x="0" y="0"/>
            <a:ext cx="4114800" cy="6858000"/>
          </a:xfrm>
          <a:blipFill>
            <a:blip r:embed="rId2">
              <a:alphaModFix amt="70000"/>
            </a:blip>
            <a:stretch>
              <a:fillRect/>
            </a:stretch>
          </a:blipFill>
        </p:spPr>
        <p:txBody>
          <a:bodyPr/>
          <a:lstStyle>
            <a:lvl1pPr marL="0" indent="0">
              <a:buNone/>
              <a:defRPr/>
            </a:lvl1pPr>
          </a:lstStyle>
          <a:p>
            <a:r>
              <a:rPr lang="en-US" dirty="0"/>
              <a:t> </a:t>
            </a:r>
          </a:p>
        </p:txBody>
      </p:sp>
      <p:sp>
        <p:nvSpPr>
          <p:cNvPr id="2" name="Title 1">
            <a:extLst>
              <a:ext uri="{FF2B5EF4-FFF2-40B4-BE49-F238E27FC236}">
                <a16:creationId xmlns:a16="http://schemas.microsoft.com/office/drawing/2014/main" id="{421917DD-3691-27F7-68C8-EACE32AEAF6A}"/>
              </a:ext>
            </a:extLst>
          </p:cNvPr>
          <p:cNvSpPr>
            <a:spLocks noGrp="1"/>
          </p:cNvSpPr>
          <p:nvPr>
            <p:ph type="title"/>
          </p:nvPr>
        </p:nvSpPr>
        <p:spPr>
          <a:xfrm>
            <a:off x="3428999" y="0"/>
            <a:ext cx="6019801" cy="1593908"/>
          </a:xfrm>
        </p:spPr>
        <p:txBody>
          <a:bodyPr lIns="137160" rIns="274320" bIns="137160"/>
          <a:lstStyle>
            <a:lvl1pPr>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DDDF1F66-DA3A-1E9E-183A-4FB86FC67F15}"/>
              </a:ext>
            </a:extLst>
          </p:cNvPr>
          <p:cNvSpPr>
            <a:spLocks noGrp="1"/>
          </p:cNvSpPr>
          <p:nvPr>
            <p:ph idx="1"/>
          </p:nvPr>
        </p:nvSpPr>
        <p:spPr>
          <a:xfrm>
            <a:off x="4701509" y="1741394"/>
            <a:ext cx="6105157" cy="384336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A1D27EA8-C1D8-B105-9F54-16985594DB0A}"/>
              </a:ext>
            </a:extLst>
          </p:cNvPr>
          <p:cNvSpPr>
            <a:spLocks noGrp="1"/>
          </p:cNvSpPr>
          <p:nvPr>
            <p:ph type="ftr" sz="quarter" idx="11"/>
          </p:nvPr>
        </p:nvSpPr>
        <p:spPr>
          <a:xfrm>
            <a:off x="4701508" y="6029868"/>
            <a:ext cx="2020824" cy="365125"/>
          </a:xfrm>
        </p:spPr>
        <p:txBody>
          <a:bodyPr/>
          <a:lstStyle/>
          <a:p>
            <a:r>
              <a:rPr lang="en-US"/>
              <a:t>Sample Footer Text</a:t>
            </a:r>
          </a:p>
        </p:txBody>
      </p:sp>
      <p:sp>
        <p:nvSpPr>
          <p:cNvPr id="4" name="Date Placeholder 3">
            <a:extLst>
              <a:ext uri="{FF2B5EF4-FFF2-40B4-BE49-F238E27FC236}">
                <a16:creationId xmlns:a16="http://schemas.microsoft.com/office/drawing/2014/main" id="{4C64A704-5499-D0F7-F550-5994C49F8C26}"/>
              </a:ext>
            </a:extLst>
          </p:cNvPr>
          <p:cNvSpPr>
            <a:spLocks noGrp="1"/>
          </p:cNvSpPr>
          <p:nvPr>
            <p:ph type="dt" sz="half" idx="10"/>
          </p:nvPr>
        </p:nvSpPr>
        <p:spPr/>
        <p:txBody>
          <a:bodyPr/>
          <a:lstStyle/>
          <a:p>
            <a:fld id="{A33876A1-EAF9-4915-94FE-FB92EEABD687}" type="datetime1">
              <a:rPr lang="en-US" smtClean="0"/>
              <a:t>12/7/2025</a:t>
            </a:fld>
            <a:endParaRPr lang="en-US"/>
          </a:p>
        </p:txBody>
      </p:sp>
      <p:sp>
        <p:nvSpPr>
          <p:cNvPr id="6" name="Slide Number Placeholder 5">
            <a:extLst>
              <a:ext uri="{FF2B5EF4-FFF2-40B4-BE49-F238E27FC236}">
                <a16:creationId xmlns:a16="http://schemas.microsoft.com/office/drawing/2014/main" id="{AD2F2DDE-AF7B-917E-704F-1E12AB9BFFCD}"/>
              </a:ext>
            </a:extLst>
          </p:cNvPr>
          <p:cNvSpPr>
            <a:spLocks noGrp="1"/>
          </p:cNvSpPr>
          <p:nvPr>
            <p:ph type="sldNum" sz="quarter" idx="12"/>
          </p:nvPr>
        </p:nvSpPr>
        <p:spPr/>
        <p:txBody>
          <a:bodyPr/>
          <a:lstStyle/>
          <a:p>
            <a:fld id="{27F8DDA4-3B80-4E8A-A8F5-521F73BF9127}" type="slidenum">
              <a:rPr lang="en-US" smtClean="0"/>
              <a:t>‹#›</a:t>
            </a:fld>
            <a:endParaRPr lang="en-US"/>
          </a:p>
        </p:txBody>
      </p:sp>
    </p:spTree>
    <p:extLst>
      <p:ext uri="{BB962C8B-B14F-4D97-AF65-F5344CB8AC3E}">
        <p14:creationId xmlns:p14="http://schemas.microsoft.com/office/powerpoint/2010/main" val="214941314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Content with Picture 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1917DD-3691-27F7-68C8-EACE32AEAF6A}"/>
              </a:ext>
            </a:extLst>
          </p:cNvPr>
          <p:cNvSpPr>
            <a:spLocks noGrp="1"/>
          </p:cNvSpPr>
          <p:nvPr>
            <p:ph type="title" hasCustomPrompt="1"/>
          </p:nvPr>
        </p:nvSpPr>
        <p:spPr>
          <a:xfrm>
            <a:off x="603504" y="430047"/>
            <a:ext cx="4939005" cy="1166270"/>
          </a:xfrm>
          <a:noFill/>
        </p:spPr>
        <p:txBody>
          <a:bodyPr/>
          <a:lstStyle>
            <a:lvl1pPr>
              <a:defRPr/>
            </a:lvl1pPr>
          </a:lstStyle>
          <a:p>
            <a:r>
              <a:rPr lang="en-US" dirty="0"/>
              <a:t>Click to Edit Master Title style</a:t>
            </a:r>
          </a:p>
        </p:txBody>
      </p:sp>
      <p:sp>
        <p:nvSpPr>
          <p:cNvPr id="3" name="Content Placeholder 2">
            <a:extLst>
              <a:ext uri="{FF2B5EF4-FFF2-40B4-BE49-F238E27FC236}">
                <a16:creationId xmlns:a16="http://schemas.microsoft.com/office/drawing/2014/main" id="{DDDF1F66-DA3A-1E9E-183A-4FB86FC67F15}"/>
              </a:ext>
            </a:extLst>
          </p:cNvPr>
          <p:cNvSpPr>
            <a:spLocks noGrp="1"/>
          </p:cNvSpPr>
          <p:nvPr>
            <p:ph idx="1"/>
          </p:nvPr>
        </p:nvSpPr>
        <p:spPr>
          <a:xfrm>
            <a:off x="605432" y="1746792"/>
            <a:ext cx="5776896" cy="3969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Picture Placeholder 15">
            <a:extLst>
              <a:ext uri="{FF2B5EF4-FFF2-40B4-BE49-F238E27FC236}">
                <a16:creationId xmlns:a16="http://schemas.microsoft.com/office/drawing/2014/main" id="{16CAFF7D-6BAD-AE1B-CFE3-A9AB4D8667C6}"/>
              </a:ext>
            </a:extLst>
          </p:cNvPr>
          <p:cNvSpPr>
            <a:spLocks noGrp="1"/>
          </p:cNvSpPr>
          <p:nvPr>
            <p:ph type="pic" sz="quarter" idx="13" hasCustomPrompt="1"/>
          </p:nvPr>
        </p:nvSpPr>
        <p:spPr>
          <a:xfrm>
            <a:off x="7391400" y="0"/>
            <a:ext cx="4800600" cy="5562600"/>
          </a:xfrm>
          <a:blipFill>
            <a:blip r:embed="rId2">
              <a:alphaModFix amt="70000"/>
            </a:blip>
            <a:stretch>
              <a:fillRect/>
            </a:stretch>
          </a:blipFill>
        </p:spPr>
        <p:txBody>
          <a:bodyPr/>
          <a:lstStyle>
            <a:lvl1pPr marL="0" indent="0">
              <a:buNone/>
              <a:defRPr/>
            </a:lvl1pPr>
          </a:lstStyle>
          <a:p>
            <a:r>
              <a:rPr lang="en-US" dirty="0"/>
              <a:t> </a:t>
            </a:r>
          </a:p>
        </p:txBody>
      </p:sp>
      <p:sp>
        <p:nvSpPr>
          <p:cNvPr id="5" name="Footer Placeholder 4">
            <a:extLst>
              <a:ext uri="{FF2B5EF4-FFF2-40B4-BE49-F238E27FC236}">
                <a16:creationId xmlns:a16="http://schemas.microsoft.com/office/drawing/2014/main" id="{A1D27EA8-C1D8-B105-9F54-16985594DB0A}"/>
              </a:ext>
            </a:extLst>
          </p:cNvPr>
          <p:cNvSpPr>
            <a:spLocks noGrp="1"/>
          </p:cNvSpPr>
          <p:nvPr>
            <p:ph type="ftr" sz="quarter" idx="11"/>
          </p:nvPr>
        </p:nvSpPr>
        <p:spPr/>
        <p:txBody>
          <a:bodyPr/>
          <a:lstStyle/>
          <a:p>
            <a:r>
              <a:rPr lang="en-US"/>
              <a:t>Sample Footer Text</a:t>
            </a:r>
          </a:p>
        </p:txBody>
      </p:sp>
      <p:sp>
        <p:nvSpPr>
          <p:cNvPr id="4" name="Date Placeholder 3">
            <a:extLst>
              <a:ext uri="{FF2B5EF4-FFF2-40B4-BE49-F238E27FC236}">
                <a16:creationId xmlns:a16="http://schemas.microsoft.com/office/drawing/2014/main" id="{4C64A704-5499-D0F7-F550-5994C49F8C26}"/>
              </a:ext>
            </a:extLst>
          </p:cNvPr>
          <p:cNvSpPr>
            <a:spLocks noGrp="1"/>
          </p:cNvSpPr>
          <p:nvPr>
            <p:ph type="dt" sz="half" idx="10"/>
          </p:nvPr>
        </p:nvSpPr>
        <p:spPr>
          <a:xfrm>
            <a:off x="10058400" y="6029868"/>
            <a:ext cx="1179576" cy="365125"/>
          </a:xfrm>
        </p:spPr>
        <p:txBody>
          <a:bodyPr/>
          <a:lstStyle/>
          <a:p>
            <a:fld id="{B0ECE3E5-DEB1-48A2-A1A9-7ABBE9A784F7}" type="datetime1">
              <a:rPr lang="en-US" smtClean="0"/>
              <a:t>12/7/2025</a:t>
            </a:fld>
            <a:endParaRPr lang="en-US"/>
          </a:p>
        </p:txBody>
      </p:sp>
      <p:sp>
        <p:nvSpPr>
          <p:cNvPr id="6" name="Slide Number Placeholder 5">
            <a:extLst>
              <a:ext uri="{FF2B5EF4-FFF2-40B4-BE49-F238E27FC236}">
                <a16:creationId xmlns:a16="http://schemas.microsoft.com/office/drawing/2014/main" id="{AD2F2DDE-AF7B-917E-704F-1E12AB9BFFCD}"/>
              </a:ext>
            </a:extLst>
          </p:cNvPr>
          <p:cNvSpPr>
            <a:spLocks noGrp="1"/>
          </p:cNvSpPr>
          <p:nvPr>
            <p:ph type="sldNum" sz="quarter" idx="12"/>
          </p:nvPr>
        </p:nvSpPr>
        <p:spPr>
          <a:xfrm>
            <a:off x="11238206" y="6029868"/>
            <a:ext cx="429372" cy="365125"/>
          </a:xfrm>
        </p:spPr>
        <p:txBody>
          <a:bodyPr/>
          <a:lstStyle/>
          <a:p>
            <a:fld id="{27F8DDA4-3B80-4E8A-A8F5-521F73BF9127}" type="slidenum">
              <a:rPr lang="en-US" smtClean="0"/>
              <a:t>‹#›</a:t>
            </a:fld>
            <a:endParaRPr lang="en-US"/>
          </a:p>
        </p:txBody>
      </p:sp>
    </p:spTree>
    <p:extLst>
      <p:ext uri="{BB962C8B-B14F-4D97-AF65-F5344CB8AC3E}">
        <p14:creationId xmlns:p14="http://schemas.microsoft.com/office/powerpoint/2010/main" val="203724724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p:cSld name="Content with Picture 7">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B95E85AE-6D30-80EB-DDF8-337E49DD6E5B}"/>
              </a:ext>
            </a:extLst>
          </p:cNvPr>
          <p:cNvSpPr>
            <a:spLocks noGrp="1"/>
          </p:cNvSpPr>
          <p:nvPr>
            <p:ph type="pic" sz="quarter" idx="13" hasCustomPrompt="1"/>
          </p:nvPr>
        </p:nvSpPr>
        <p:spPr>
          <a:xfrm>
            <a:off x="0" y="0"/>
            <a:ext cx="3771900" cy="6858000"/>
          </a:xfrm>
          <a:blipFill>
            <a:blip r:embed="rId2">
              <a:alphaModFix amt="70000"/>
            </a:blip>
            <a:stretch>
              <a:fillRect/>
            </a:stretch>
          </a:blipFill>
        </p:spPr>
        <p:txBody>
          <a:bodyPr/>
          <a:lstStyle>
            <a:lvl1pPr marL="0" indent="0">
              <a:buNone/>
              <a:defRPr/>
            </a:lvl1pPr>
          </a:lstStyle>
          <a:p>
            <a:r>
              <a:rPr lang="en-US" dirty="0"/>
              <a:t> </a:t>
            </a:r>
          </a:p>
        </p:txBody>
      </p:sp>
      <p:sp>
        <p:nvSpPr>
          <p:cNvPr id="2" name="Title 1">
            <a:extLst>
              <a:ext uri="{FF2B5EF4-FFF2-40B4-BE49-F238E27FC236}">
                <a16:creationId xmlns:a16="http://schemas.microsoft.com/office/drawing/2014/main" id="{421917DD-3691-27F7-68C8-EACE32AEAF6A}"/>
              </a:ext>
            </a:extLst>
          </p:cNvPr>
          <p:cNvSpPr>
            <a:spLocks noGrp="1"/>
          </p:cNvSpPr>
          <p:nvPr>
            <p:ph type="title" hasCustomPrompt="1"/>
          </p:nvPr>
        </p:nvSpPr>
        <p:spPr>
          <a:xfrm>
            <a:off x="3124200" y="0"/>
            <a:ext cx="7391400" cy="1207008"/>
          </a:xfrm>
        </p:spPr>
        <p:txBody>
          <a:bodyPr lIns="137160" tIns="137160" bIns="91440" anchor="b"/>
          <a:lstStyle>
            <a:lvl1pPr>
              <a:defRPr/>
            </a:lvl1pPr>
          </a:lstStyle>
          <a:p>
            <a:r>
              <a:rPr lang="en-US" dirty="0"/>
              <a:t>Click to edit Master title Style</a:t>
            </a:r>
          </a:p>
        </p:txBody>
      </p:sp>
      <p:sp>
        <p:nvSpPr>
          <p:cNvPr id="3" name="Content Placeholder 2">
            <a:extLst>
              <a:ext uri="{FF2B5EF4-FFF2-40B4-BE49-F238E27FC236}">
                <a16:creationId xmlns:a16="http://schemas.microsoft.com/office/drawing/2014/main" id="{DDDF1F66-DA3A-1E9E-183A-4FB86FC67F15}"/>
              </a:ext>
            </a:extLst>
          </p:cNvPr>
          <p:cNvSpPr>
            <a:spLocks noGrp="1"/>
          </p:cNvSpPr>
          <p:nvPr>
            <p:ph idx="1"/>
          </p:nvPr>
        </p:nvSpPr>
        <p:spPr>
          <a:xfrm>
            <a:off x="4358608" y="1367622"/>
            <a:ext cx="7171976" cy="44775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0" name="Straight Connector 9">
            <a:extLst>
              <a:ext uri="{FF2B5EF4-FFF2-40B4-BE49-F238E27FC236}">
                <a16:creationId xmlns:a16="http://schemas.microsoft.com/office/drawing/2014/main" id="{BB460515-4779-2CA9-5335-1F4AD158B79D}"/>
              </a:ext>
              <a:ext uri="{C183D7F6-B498-43B3-948B-1728B52AA6E4}">
                <adec:decorative xmlns:adec="http://schemas.microsoft.com/office/drawing/2017/decorative" val="1"/>
              </a:ext>
            </a:extLst>
          </p:cNvPr>
          <p:cNvCxnSpPr>
            <a:cxnSpLocks/>
          </p:cNvCxnSpPr>
          <p:nvPr/>
        </p:nvCxnSpPr>
        <p:spPr>
          <a:xfrm flipV="1">
            <a:off x="4495800" y="6210300"/>
            <a:ext cx="7010400" cy="2130"/>
          </a:xfrm>
          <a:prstGeom prst="line">
            <a:avLst/>
          </a:prstGeom>
          <a:ln w="12700">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A1D27EA8-C1D8-B105-9F54-16985594DB0A}"/>
              </a:ext>
            </a:extLst>
          </p:cNvPr>
          <p:cNvSpPr>
            <a:spLocks noGrp="1"/>
          </p:cNvSpPr>
          <p:nvPr>
            <p:ph type="ftr" sz="quarter" idx="11"/>
          </p:nvPr>
        </p:nvSpPr>
        <p:spPr>
          <a:xfrm>
            <a:off x="4358608" y="6029868"/>
            <a:ext cx="2024542" cy="365125"/>
          </a:xfrm>
        </p:spPr>
        <p:txBody>
          <a:bodyPr/>
          <a:lstStyle/>
          <a:p>
            <a:r>
              <a:rPr lang="en-US"/>
              <a:t>Sample Footer Text</a:t>
            </a:r>
          </a:p>
        </p:txBody>
      </p:sp>
      <p:sp>
        <p:nvSpPr>
          <p:cNvPr id="4" name="Date Placeholder 3">
            <a:extLst>
              <a:ext uri="{FF2B5EF4-FFF2-40B4-BE49-F238E27FC236}">
                <a16:creationId xmlns:a16="http://schemas.microsoft.com/office/drawing/2014/main" id="{4C64A704-5499-D0F7-F550-5994C49F8C26}"/>
              </a:ext>
            </a:extLst>
          </p:cNvPr>
          <p:cNvSpPr>
            <a:spLocks noGrp="1"/>
          </p:cNvSpPr>
          <p:nvPr>
            <p:ph type="dt" sz="half" idx="10"/>
          </p:nvPr>
        </p:nvSpPr>
        <p:spPr>
          <a:xfrm>
            <a:off x="10058400" y="6029868"/>
            <a:ext cx="1179576" cy="365125"/>
          </a:xfrm>
        </p:spPr>
        <p:txBody>
          <a:bodyPr/>
          <a:lstStyle/>
          <a:p>
            <a:fld id="{3D9CFEE7-1948-428C-8A1B-930C420A85C1}" type="datetime1">
              <a:rPr lang="en-US" smtClean="0"/>
              <a:t>12/7/2025</a:t>
            </a:fld>
            <a:endParaRPr lang="en-US"/>
          </a:p>
        </p:txBody>
      </p:sp>
      <p:sp>
        <p:nvSpPr>
          <p:cNvPr id="6" name="Slide Number Placeholder 5">
            <a:extLst>
              <a:ext uri="{FF2B5EF4-FFF2-40B4-BE49-F238E27FC236}">
                <a16:creationId xmlns:a16="http://schemas.microsoft.com/office/drawing/2014/main" id="{AD2F2DDE-AF7B-917E-704F-1E12AB9BFFCD}"/>
              </a:ext>
            </a:extLst>
          </p:cNvPr>
          <p:cNvSpPr>
            <a:spLocks noGrp="1"/>
          </p:cNvSpPr>
          <p:nvPr>
            <p:ph type="sldNum" sz="quarter" idx="12"/>
          </p:nvPr>
        </p:nvSpPr>
        <p:spPr/>
        <p:txBody>
          <a:bodyPr/>
          <a:lstStyle/>
          <a:p>
            <a:fld id="{27F8DDA4-3B80-4E8A-A8F5-521F73BF9127}" type="slidenum">
              <a:rPr lang="en-US" smtClean="0"/>
              <a:t>‹#›</a:t>
            </a:fld>
            <a:endParaRPr lang="en-US"/>
          </a:p>
        </p:txBody>
      </p:sp>
    </p:spTree>
    <p:extLst>
      <p:ext uri="{BB962C8B-B14F-4D97-AF65-F5344CB8AC3E}">
        <p14:creationId xmlns:p14="http://schemas.microsoft.com/office/powerpoint/2010/main" val="74117791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p:cSld name="Content with Picture 8">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B95E85AE-6D30-80EB-DDF8-337E49DD6E5B}"/>
              </a:ext>
            </a:extLst>
          </p:cNvPr>
          <p:cNvSpPr>
            <a:spLocks noGrp="1"/>
          </p:cNvSpPr>
          <p:nvPr>
            <p:ph type="pic" sz="quarter" idx="13" hasCustomPrompt="1"/>
          </p:nvPr>
        </p:nvSpPr>
        <p:spPr>
          <a:xfrm>
            <a:off x="0" y="0"/>
            <a:ext cx="7848600" cy="6858000"/>
          </a:xfrm>
          <a:blipFill>
            <a:blip r:embed="rId2">
              <a:alphaModFix amt="70000"/>
            </a:blip>
            <a:stretch>
              <a:fillRect/>
            </a:stretch>
          </a:blipFill>
        </p:spPr>
        <p:txBody>
          <a:bodyPr/>
          <a:lstStyle>
            <a:lvl1pPr marL="0" indent="0">
              <a:buNone/>
              <a:defRPr/>
            </a:lvl1pPr>
          </a:lstStyle>
          <a:p>
            <a:r>
              <a:rPr lang="en-US" dirty="0"/>
              <a:t> </a:t>
            </a:r>
          </a:p>
        </p:txBody>
      </p:sp>
      <p:sp>
        <p:nvSpPr>
          <p:cNvPr id="2" name="Title 1">
            <a:extLst>
              <a:ext uri="{FF2B5EF4-FFF2-40B4-BE49-F238E27FC236}">
                <a16:creationId xmlns:a16="http://schemas.microsoft.com/office/drawing/2014/main" id="{421917DD-3691-27F7-68C8-EACE32AEAF6A}"/>
              </a:ext>
            </a:extLst>
          </p:cNvPr>
          <p:cNvSpPr>
            <a:spLocks noGrp="1"/>
          </p:cNvSpPr>
          <p:nvPr>
            <p:ph type="title"/>
          </p:nvPr>
        </p:nvSpPr>
        <p:spPr>
          <a:xfrm>
            <a:off x="7450456" y="0"/>
            <a:ext cx="4142830" cy="1978681"/>
          </a:xfrm>
        </p:spPr>
        <p:txBody>
          <a:bodyPr lIns="137160"/>
          <a:lstStyle>
            <a:lvl1pPr>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DDDF1F66-DA3A-1E9E-183A-4FB86FC67F15}"/>
              </a:ext>
            </a:extLst>
          </p:cNvPr>
          <p:cNvSpPr>
            <a:spLocks noGrp="1"/>
          </p:cNvSpPr>
          <p:nvPr>
            <p:ph idx="1"/>
          </p:nvPr>
        </p:nvSpPr>
        <p:spPr>
          <a:xfrm>
            <a:off x="8442196" y="2112973"/>
            <a:ext cx="3151090" cy="36782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A1D27EA8-C1D8-B105-9F54-16985594DB0A}"/>
              </a:ext>
            </a:extLst>
          </p:cNvPr>
          <p:cNvSpPr>
            <a:spLocks noGrp="1"/>
          </p:cNvSpPr>
          <p:nvPr>
            <p:ph type="ftr" sz="quarter" idx="11"/>
          </p:nvPr>
        </p:nvSpPr>
        <p:spPr>
          <a:xfrm>
            <a:off x="8439912" y="6029868"/>
            <a:ext cx="1911096" cy="365125"/>
          </a:xfrm>
          <a:noFill/>
        </p:spPr>
        <p:txBody>
          <a:bodyPr/>
          <a:lstStyle/>
          <a:p>
            <a:r>
              <a:rPr lang="en-US"/>
              <a:t>Sample Footer Text</a:t>
            </a:r>
          </a:p>
        </p:txBody>
      </p:sp>
      <p:sp>
        <p:nvSpPr>
          <p:cNvPr id="4" name="Date Placeholder 3">
            <a:extLst>
              <a:ext uri="{FF2B5EF4-FFF2-40B4-BE49-F238E27FC236}">
                <a16:creationId xmlns:a16="http://schemas.microsoft.com/office/drawing/2014/main" id="{4C64A704-5499-D0F7-F550-5994C49F8C26}"/>
              </a:ext>
            </a:extLst>
          </p:cNvPr>
          <p:cNvSpPr>
            <a:spLocks noGrp="1"/>
          </p:cNvSpPr>
          <p:nvPr>
            <p:ph type="dt" sz="half" idx="10"/>
          </p:nvPr>
        </p:nvSpPr>
        <p:spPr>
          <a:xfrm>
            <a:off x="10351008" y="6029868"/>
            <a:ext cx="890077" cy="365125"/>
          </a:xfrm>
          <a:noFill/>
        </p:spPr>
        <p:txBody>
          <a:bodyPr/>
          <a:lstStyle/>
          <a:p>
            <a:fld id="{2B950759-980B-4783-B58D-96B69BC77CA8}" type="datetime1">
              <a:rPr lang="en-US" smtClean="0"/>
              <a:t>12/7/2025</a:t>
            </a:fld>
            <a:endParaRPr lang="en-US"/>
          </a:p>
        </p:txBody>
      </p:sp>
      <p:sp>
        <p:nvSpPr>
          <p:cNvPr id="6" name="Slide Number Placeholder 5">
            <a:extLst>
              <a:ext uri="{FF2B5EF4-FFF2-40B4-BE49-F238E27FC236}">
                <a16:creationId xmlns:a16="http://schemas.microsoft.com/office/drawing/2014/main" id="{AD2F2DDE-AF7B-917E-704F-1E12AB9BFFCD}"/>
              </a:ext>
            </a:extLst>
          </p:cNvPr>
          <p:cNvSpPr>
            <a:spLocks noGrp="1"/>
          </p:cNvSpPr>
          <p:nvPr>
            <p:ph type="sldNum" sz="quarter" idx="12"/>
          </p:nvPr>
        </p:nvSpPr>
        <p:spPr>
          <a:noFill/>
        </p:spPr>
        <p:txBody>
          <a:bodyPr/>
          <a:lstStyle/>
          <a:p>
            <a:fld id="{27F8DDA4-3B80-4E8A-A8F5-521F73BF9127}" type="slidenum">
              <a:rPr lang="en-US" smtClean="0"/>
              <a:t>‹#›</a:t>
            </a:fld>
            <a:endParaRPr lang="en-US"/>
          </a:p>
        </p:txBody>
      </p:sp>
    </p:spTree>
    <p:extLst>
      <p:ext uri="{BB962C8B-B14F-4D97-AF65-F5344CB8AC3E}">
        <p14:creationId xmlns:p14="http://schemas.microsoft.com/office/powerpoint/2010/main" val="10944565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with Picture 2">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AC4281C-DEF6-4D7C-EC36-131C16834D55}"/>
              </a:ext>
              <a:ext uri="{C183D7F6-B498-43B3-948B-1728B52AA6E4}">
                <adec:decorative xmlns:adec="http://schemas.microsoft.com/office/drawing/2017/decorative" val="1"/>
              </a:ext>
            </a:extLst>
          </p:cNvPr>
          <p:cNvSpPr/>
          <p:nvPr/>
        </p:nvSpPr>
        <p:spPr>
          <a:xfrm>
            <a:off x="0" y="0"/>
            <a:ext cx="12192000" cy="685800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2" name="Straight Connector 11">
            <a:extLst>
              <a:ext uri="{FF2B5EF4-FFF2-40B4-BE49-F238E27FC236}">
                <a16:creationId xmlns:a16="http://schemas.microsoft.com/office/drawing/2014/main" id="{703AEE2D-28E0-27BB-C888-0E680A8672DD}"/>
              </a:ext>
              <a:ext uri="{C183D7F6-B498-43B3-948B-1728B52AA6E4}">
                <adec:decorative xmlns:adec="http://schemas.microsoft.com/office/drawing/2017/decorative" val="1"/>
              </a:ext>
            </a:extLst>
          </p:cNvPr>
          <p:cNvCxnSpPr>
            <a:cxnSpLocks/>
          </p:cNvCxnSpPr>
          <p:nvPr/>
        </p:nvCxnSpPr>
        <p:spPr>
          <a:xfrm>
            <a:off x="11506200" y="637890"/>
            <a:ext cx="0" cy="5572410"/>
          </a:xfrm>
          <a:prstGeom prst="line">
            <a:avLst/>
          </a:prstGeom>
          <a:ln w="12700">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sp>
        <p:nvSpPr>
          <p:cNvPr id="19" name="Picture Placeholder 18">
            <a:extLst>
              <a:ext uri="{FF2B5EF4-FFF2-40B4-BE49-F238E27FC236}">
                <a16:creationId xmlns:a16="http://schemas.microsoft.com/office/drawing/2014/main" id="{A4559E1C-1A97-34BF-0042-9A52A91DA7B8}"/>
              </a:ext>
            </a:extLst>
          </p:cNvPr>
          <p:cNvSpPr>
            <a:spLocks noGrp="1"/>
          </p:cNvSpPr>
          <p:nvPr>
            <p:ph type="pic" sz="quarter" idx="13" hasCustomPrompt="1"/>
          </p:nvPr>
        </p:nvSpPr>
        <p:spPr>
          <a:xfrm>
            <a:off x="0" y="0"/>
            <a:ext cx="8077200" cy="5486400"/>
          </a:xfrm>
          <a:custGeom>
            <a:avLst/>
            <a:gdLst>
              <a:gd name="connsiteX0" fmla="*/ 0 w 8077200"/>
              <a:gd name="connsiteY0" fmla="*/ 0 h 5486400"/>
              <a:gd name="connsiteX1" fmla="*/ 8077200 w 8077200"/>
              <a:gd name="connsiteY1" fmla="*/ 0 h 5486400"/>
              <a:gd name="connsiteX2" fmla="*/ 8077200 w 8077200"/>
              <a:gd name="connsiteY2" fmla="*/ 3429000 h 5486400"/>
              <a:gd name="connsiteX3" fmla="*/ 4003452 w 8077200"/>
              <a:gd name="connsiteY3" fmla="*/ 3429000 h 5486400"/>
              <a:gd name="connsiteX4" fmla="*/ 4003452 w 8077200"/>
              <a:gd name="connsiteY4" fmla="*/ 5486400 h 5486400"/>
              <a:gd name="connsiteX5" fmla="*/ 0 w 8077200"/>
              <a:gd name="connsiteY5" fmla="*/ 5486400 h 548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77200" h="5486400">
                <a:moveTo>
                  <a:pt x="0" y="0"/>
                </a:moveTo>
                <a:lnTo>
                  <a:pt x="8077200" y="0"/>
                </a:lnTo>
                <a:lnTo>
                  <a:pt x="8077200" y="3429000"/>
                </a:lnTo>
                <a:lnTo>
                  <a:pt x="4003452" y="3429000"/>
                </a:lnTo>
                <a:lnTo>
                  <a:pt x="4003452" y="5486400"/>
                </a:lnTo>
                <a:lnTo>
                  <a:pt x="0" y="5486400"/>
                </a:lnTo>
                <a:close/>
              </a:path>
            </a:pathLst>
          </a:custGeom>
          <a:blipFill>
            <a:blip r:embed="rId2">
              <a:alphaModFix amt="70000"/>
            </a:blip>
            <a:stretch>
              <a:fillRect/>
            </a:stretch>
          </a:blipFill>
        </p:spPr>
        <p:txBody>
          <a:bodyPr wrap="square">
            <a:noAutofit/>
          </a:bodyPr>
          <a:lstStyle>
            <a:lvl1pPr marL="0" indent="0">
              <a:buNone/>
              <a:defRPr/>
            </a:lvl1pPr>
          </a:lstStyle>
          <a:p>
            <a:r>
              <a:rPr lang="en-US" dirty="0"/>
              <a:t> </a:t>
            </a:r>
          </a:p>
        </p:txBody>
      </p:sp>
      <p:sp>
        <p:nvSpPr>
          <p:cNvPr id="2" name="Title 1">
            <a:extLst>
              <a:ext uri="{FF2B5EF4-FFF2-40B4-BE49-F238E27FC236}">
                <a16:creationId xmlns:a16="http://schemas.microsoft.com/office/drawing/2014/main" id="{DE07B916-0B90-35E7-AFFD-50AAA1ED4584}"/>
              </a:ext>
            </a:extLst>
          </p:cNvPr>
          <p:cNvSpPr>
            <a:spLocks noGrp="1"/>
          </p:cNvSpPr>
          <p:nvPr>
            <p:ph type="ctrTitle"/>
          </p:nvPr>
        </p:nvSpPr>
        <p:spPr>
          <a:xfrm>
            <a:off x="4004737" y="3339967"/>
            <a:ext cx="6838935" cy="2657530"/>
          </a:xfrm>
          <a:solidFill>
            <a:schemeClr val="bg2"/>
          </a:solidFill>
        </p:spPr>
        <p:txBody>
          <a:bodyPr vert="horz" lIns="137160" tIns="228600" rIns="91440" bIns="137160" rtlCol="0" anchor="t">
            <a:normAutofit/>
          </a:bodyPr>
          <a:lstStyle>
            <a:lvl1pPr>
              <a:lnSpc>
                <a:spcPct val="80000"/>
              </a:lnSpc>
              <a:defRPr lang="en-US" sz="6800" spc="-100" baseline="0" dirty="0">
                <a:solidFill>
                  <a:schemeClr val="accent1"/>
                </a:solidFill>
              </a:defRPr>
            </a:lvl1pPr>
          </a:lstStyle>
          <a:p>
            <a:pPr lvl="0"/>
            <a:r>
              <a:rPr lang="en-US"/>
              <a:t>Click to edit Master title style</a:t>
            </a:r>
            <a:endParaRPr lang="en-US" dirty="0"/>
          </a:p>
        </p:txBody>
      </p:sp>
      <p:sp>
        <p:nvSpPr>
          <p:cNvPr id="3" name="Subtitle 2">
            <a:extLst>
              <a:ext uri="{FF2B5EF4-FFF2-40B4-BE49-F238E27FC236}">
                <a16:creationId xmlns:a16="http://schemas.microsoft.com/office/drawing/2014/main" id="{926AEA00-2D64-E177-C13E-F879B49AC353}"/>
              </a:ext>
            </a:extLst>
          </p:cNvPr>
          <p:cNvSpPr>
            <a:spLocks noGrp="1"/>
          </p:cNvSpPr>
          <p:nvPr>
            <p:ph type="subTitle" idx="1"/>
          </p:nvPr>
        </p:nvSpPr>
        <p:spPr>
          <a:xfrm>
            <a:off x="4004737" y="5997496"/>
            <a:ext cx="6881278" cy="582705"/>
          </a:xfrm>
        </p:spPr>
        <p:txBody>
          <a:bodyPr vert="horz" lIns="164592" tIns="45720" rIns="91440" bIns="45720" rtlCol="0">
            <a:normAutofit/>
          </a:bodyPr>
          <a:lstStyle>
            <a:lvl1pPr marL="0" indent="0">
              <a:buNone/>
              <a:defRPr lang="en-US" sz="1600" cap="all" baseline="0" dirty="0">
                <a:solidFill>
                  <a:schemeClr val="accent3">
                    <a:lumMod val="75000"/>
                  </a:schemeClr>
                </a:solidFill>
                <a:latin typeface="+mj-lt"/>
              </a:defRPr>
            </a:lvl1pPr>
          </a:lstStyle>
          <a:p>
            <a:pPr lvl="0"/>
            <a:r>
              <a:rPr lang="en-US"/>
              <a:t>Click to edit Master subtitle style</a:t>
            </a:r>
            <a:endParaRPr lang="en-US" dirty="0"/>
          </a:p>
        </p:txBody>
      </p:sp>
      <p:sp>
        <p:nvSpPr>
          <p:cNvPr id="5" name="Footer Placeholder 4">
            <a:extLst>
              <a:ext uri="{FF2B5EF4-FFF2-40B4-BE49-F238E27FC236}">
                <a16:creationId xmlns:a16="http://schemas.microsoft.com/office/drawing/2014/main" id="{4098519F-6576-5C5F-82CA-E9D93EB8AD91}"/>
              </a:ext>
            </a:extLst>
          </p:cNvPr>
          <p:cNvSpPr>
            <a:spLocks noGrp="1"/>
          </p:cNvSpPr>
          <p:nvPr>
            <p:ph type="ftr" sz="quarter" idx="11"/>
          </p:nvPr>
        </p:nvSpPr>
        <p:spPr>
          <a:xfrm>
            <a:off x="8465270" y="446266"/>
            <a:ext cx="3156629" cy="582705"/>
          </a:xfrm>
          <a:solidFill>
            <a:schemeClr val="bg2"/>
          </a:solidFill>
        </p:spPr>
        <p:txBody>
          <a:bodyPr anchor="ctr"/>
          <a:lstStyle>
            <a:lvl1pPr algn="r">
              <a:defRPr sz="1050"/>
            </a:lvl1pPr>
          </a:lstStyle>
          <a:p>
            <a:r>
              <a:rPr lang="en-US"/>
              <a:t>Sample Footer Text</a:t>
            </a:r>
          </a:p>
        </p:txBody>
      </p:sp>
      <p:sp>
        <p:nvSpPr>
          <p:cNvPr id="4" name="Date Placeholder 3">
            <a:extLst>
              <a:ext uri="{FF2B5EF4-FFF2-40B4-BE49-F238E27FC236}">
                <a16:creationId xmlns:a16="http://schemas.microsoft.com/office/drawing/2014/main" id="{F8C94BB4-778E-86AE-EEFF-88EE621D2809}"/>
              </a:ext>
            </a:extLst>
          </p:cNvPr>
          <p:cNvSpPr>
            <a:spLocks noGrp="1"/>
          </p:cNvSpPr>
          <p:nvPr>
            <p:ph type="dt" sz="half" idx="10"/>
          </p:nvPr>
        </p:nvSpPr>
        <p:spPr>
          <a:xfrm rot="5400000">
            <a:off x="10890996" y="5229935"/>
            <a:ext cx="1223793" cy="365125"/>
          </a:xfrm>
          <a:solidFill>
            <a:schemeClr val="bg2"/>
          </a:solidFill>
        </p:spPr>
        <p:txBody>
          <a:bodyPr rIns="182880"/>
          <a:lstStyle/>
          <a:p>
            <a:fld id="{FA9F19E7-5A41-482B-8FA2-1C0353416DB6}" type="datetime1">
              <a:rPr lang="en-US" smtClean="0"/>
              <a:t>12/7/2025</a:t>
            </a:fld>
            <a:endParaRPr lang="en-US"/>
          </a:p>
        </p:txBody>
      </p:sp>
      <p:sp>
        <p:nvSpPr>
          <p:cNvPr id="6" name="Slide Number Placeholder 5">
            <a:extLst>
              <a:ext uri="{FF2B5EF4-FFF2-40B4-BE49-F238E27FC236}">
                <a16:creationId xmlns:a16="http://schemas.microsoft.com/office/drawing/2014/main" id="{758D55B4-EFB5-E5DE-2242-A16C643CABC8}"/>
              </a:ext>
            </a:extLst>
          </p:cNvPr>
          <p:cNvSpPr>
            <a:spLocks noGrp="1"/>
          </p:cNvSpPr>
          <p:nvPr>
            <p:ph type="sldNum" sz="quarter" idx="12"/>
          </p:nvPr>
        </p:nvSpPr>
        <p:spPr>
          <a:xfrm>
            <a:off x="11219688" y="6029868"/>
            <a:ext cx="429372" cy="365125"/>
          </a:xfrm>
          <a:solidFill>
            <a:schemeClr val="bg2"/>
          </a:solidFill>
        </p:spPr>
        <p:txBody>
          <a:bodyPr/>
          <a:lstStyle/>
          <a:p>
            <a:fld id="{27F8DDA4-3B80-4E8A-A8F5-521F73BF9127}" type="slidenum">
              <a:rPr lang="en-US" smtClean="0"/>
              <a:t>‹#›</a:t>
            </a:fld>
            <a:endParaRPr lang="en-US"/>
          </a:p>
        </p:txBody>
      </p:sp>
    </p:spTree>
    <p:extLst>
      <p:ext uri="{BB962C8B-B14F-4D97-AF65-F5344CB8AC3E}">
        <p14:creationId xmlns:p14="http://schemas.microsoft.com/office/powerpoint/2010/main" val="214452118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p:cSld name="Content with Picture 9">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EEB1BA68-9980-8CBB-7BAF-A1D760EB21EC}"/>
              </a:ext>
            </a:extLst>
          </p:cNvPr>
          <p:cNvSpPr>
            <a:spLocks noGrp="1"/>
          </p:cNvSpPr>
          <p:nvPr>
            <p:ph type="pic" sz="quarter" idx="13" hasCustomPrompt="1"/>
          </p:nvPr>
        </p:nvSpPr>
        <p:spPr>
          <a:xfrm>
            <a:off x="0" y="1"/>
            <a:ext cx="12192000" cy="6858000"/>
          </a:xfrm>
          <a:custGeom>
            <a:avLst/>
            <a:gdLst>
              <a:gd name="connsiteX0" fmla="*/ 480060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5562599 h 6858000"/>
              <a:gd name="connsiteX5" fmla="*/ 4800600 w 12192000"/>
              <a:gd name="connsiteY5" fmla="*/ 556259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6858000">
                <a:moveTo>
                  <a:pt x="4800600" y="0"/>
                </a:moveTo>
                <a:lnTo>
                  <a:pt x="12192000" y="0"/>
                </a:lnTo>
                <a:lnTo>
                  <a:pt x="12192000" y="6858000"/>
                </a:lnTo>
                <a:lnTo>
                  <a:pt x="0" y="6858000"/>
                </a:lnTo>
                <a:lnTo>
                  <a:pt x="0" y="5562599"/>
                </a:lnTo>
                <a:lnTo>
                  <a:pt x="4800600" y="5562599"/>
                </a:lnTo>
                <a:close/>
              </a:path>
            </a:pathLst>
          </a:custGeom>
          <a:blipFill>
            <a:blip r:embed="rId2">
              <a:alphaModFix amt="70000"/>
            </a:blip>
            <a:stretch>
              <a:fillRect/>
            </a:stretch>
          </a:blipFill>
        </p:spPr>
        <p:txBody>
          <a:bodyPr wrap="square">
            <a:noAutofit/>
          </a:bodyPr>
          <a:lstStyle>
            <a:lvl1pPr marL="0" indent="0">
              <a:buNone/>
              <a:defRPr/>
            </a:lvl1pPr>
          </a:lstStyle>
          <a:p>
            <a:r>
              <a:rPr lang="en-US" dirty="0"/>
              <a:t> </a:t>
            </a:r>
          </a:p>
        </p:txBody>
      </p:sp>
      <p:sp>
        <p:nvSpPr>
          <p:cNvPr id="2" name="Title 1">
            <a:extLst>
              <a:ext uri="{FF2B5EF4-FFF2-40B4-BE49-F238E27FC236}">
                <a16:creationId xmlns:a16="http://schemas.microsoft.com/office/drawing/2014/main" id="{421917DD-3691-27F7-68C8-EACE32AEAF6A}"/>
              </a:ext>
            </a:extLst>
          </p:cNvPr>
          <p:cNvSpPr>
            <a:spLocks noGrp="1"/>
          </p:cNvSpPr>
          <p:nvPr>
            <p:ph type="title" hasCustomPrompt="1"/>
          </p:nvPr>
        </p:nvSpPr>
        <p:spPr>
          <a:xfrm>
            <a:off x="603504" y="1001376"/>
            <a:ext cx="3601122" cy="1362458"/>
          </a:xfrm>
          <a:noFill/>
        </p:spPr>
        <p:txBody>
          <a:bodyPr/>
          <a:lstStyle>
            <a:lvl1pPr>
              <a:defRPr/>
            </a:lvl1pPr>
          </a:lstStyle>
          <a:p>
            <a:r>
              <a:rPr lang="en-US" dirty="0"/>
              <a:t>Click to Edit Master Title style</a:t>
            </a:r>
          </a:p>
        </p:txBody>
      </p:sp>
      <p:sp>
        <p:nvSpPr>
          <p:cNvPr id="3" name="Content Placeholder 2">
            <a:extLst>
              <a:ext uri="{FF2B5EF4-FFF2-40B4-BE49-F238E27FC236}">
                <a16:creationId xmlns:a16="http://schemas.microsoft.com/office/drawing/2014/main" id="{DDDF1F66-DA3A-1E9E-183A-4FB86FC67F15}"/>
              </a:ext>
            </a:extLst>
          </p:cNvPr>
          <p:cNvSpPr>
            <a:spLocks noGrp="1"/>
          </p:cNvSpPr>
          <p:nvPr>
            <p:ph idx="1"/>
          </p:nvPr>
        </p:nvSpPr>
        <p:spPr>
          <a:xfrm>
            <a:off x="603504" y="2496848"/>
            <a:ext cx="3601122" cy="2303752"/>
          </a:xfr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A1D27EA8-C1D8-B105-9F54-16985594DB0A}"/>
              </a:ext>
            </a:extLst>
          </p:cNvPr>
          <p:cNvSpPr>
            <a:spLocks noGrp="1"/>
          </p:cNvSpPr>
          <p:nvPr>
            <p:ph type="ftr" sz="quarter" idx="11"/>
          </p:nvPr>
        </p:nvSpPr>
        <p:spPr>
          <a:xfrm>
            <a:off x="603504" y="503237"/>
            <a:ext cx="1907799" cy="365125"/>
          </a:xfrm>
          <a:noFill/>
        </p:spPr>
        <p:txBody>
          <a:bodyPr/>
          <a:lstStyle>
            <a:lvl1pPr algn="l">
              <a:defRPr/>
            </a:lvl1pPr>
          </a:lstStyle>
          <a:p>
            <a:r>
              <a:rPr lang="en-US"/>
              <a:t>Sample Footer Text</a:t>
            </a:r>
          </a:p>
        </p:txBody>
      </p:sp>
      <p:sp>
        <p:nvSpPr>
          <p:cNvPr id="4" name="Date Placeholder 3">
            <a:extLst>
              <a:ext uri="{FF2B5EF4-FFF2-40B4-BE49-F238E27FC236}">
                <a16:creationId xmlns:a16="http://schemas.microsoft.com/office/drawing/2014/main" id="{4C64A704-5499-D0F7-F550-5994C49F8C26}"/>
              </a:ext>
            </a:extLst>
          </p:cNvPr>
          <p:cNvSpPr>
            <a:spLocks noGrp="1"/>
          </p:cNvSpPr>
          <p:nvPr>
            <p:ph type="dt" sz="half" idx="10"/>
          </p:nvPr>
        </p:nvSpPr>
        <p:spPr>
          <a:xfrm>
            <a:off x="603504" y="4800600"/>
            <a:ext cx="1256738" cy="365125"/>
          </a:xfrm>
          <a:noFill/>
        </p:spPr>
        <p:txBody>
          <a:bodyPr/>
          <a:lstStyle>
            <a:lvl1pPr algn="l">
              <a:defRPr/>
            </a:lvl1pPr>
          </a:lstStyle>
          <a:p>
            <a:fld id="{75D8CBF3-D33E-488B-BE09-B302C3504935}" type="datetime1">
              <a:rPr lang="en-US" smtClean="0"/>
              <a:t>12/7/2025</a:t>
            </a:fld>
            <a:endParaRPr lang="en-US"/>
          </a:p>
        </p:txBody>
      </p:sp>
      <p:sp>
        <p:nvSpPr>
          <p:cNvPr id="6" name="Slide Number Placeholder 5">
            <a:extLst>
              <a:ext uri="{FF2B5EF4-FFF2-40B4-BE49-F238E27FC236}">
                <a16:creationId xmlns:a16="http://schemas.microsoft.com/office/drawing/2014/main" id="{AD2F2DDE-AF7B-917E-704F-1E12AB9BFFCD}"/>
              </a:ext>
            </a:extLst>
          </p:cNvPr>
          <p:cNvSpPr>
            <a:spLocks noGrp="1"/>
          </p:cNvSpPr>
          <p:nvPr>
            <p:ph type="sldNum" sz="quarter" idx="12"/>
          </p:nvPr>
        </p:nvSpPr>
        <p:spPr>
          <a:xfrm>
            <a:off x="3947641" y="4800600"/>
            <a:ext cx="429372" cy="365125"/>
          </a:xfrm>
          <a:noFill/>
        </p:spPr>
        <p:txBody>
          <a:bodyPr/>
          <a:lstStyle/>
          <a:p>
            <a:fld id="{27F8DDA4-3B80-4E8A-A8F5-521F73BF9127}" type="slidenum">
              <a:rPr lang="en-US" smtClean="0"/>
              <a:t>‹#›</a:t>
            </a:fld>
            <a:endParaRPr lang="en-US"/>
          </a:p>
        </p:txBody>
      </p:sp>
    </p:spTree>
    <p:extLst>
      <p:ext uri="{BB962C8B-B14F-4D97-AF65-F5344CB8AC3E}">
        <p14:creationId xmlns:p14="http://schemas.microsoft.com/office/powerpoint/2010/main" val="180912736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p:cSld name="Content with Picture 10">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9B15A2BF-1AB9-8F23-A598-958473764918}"/>
              </a:ext>
            </a:extLst>
          </p:cNvPr>
          <p:cNvSpPr>
            <a:spLocks noGrp="1"/>
          </p:cNvSpPr>
          <p:nvPr>
            <p:ph type="pic" sz="quarter" idx="13" hasCustomPrompt="1"/>
          </p:nvPr>
        </p:nvSpPr>
        <p:spPr>
          <a:xfrm>
            <a:off x="0" y="0"/>
            <a:ext cx="12192000" cy="6858000"/>
          </a:xfrm>
          <a:custGeom>
            <a:avLst/>
            <a:gdLst>
              <a:gd name="connsiteX0" fmla="*/ 0 w 12192000"/>
              <a:gd name="connsiteY0" fmla="*/ 0 h 6858000"/>
              <a:gd name="connsiteX1" fmla="*/ 6705599 w 12192000"/>
              <a:gd name="connsiteY1" fmla="*/ 0 h 6858000"/>
              <a:gd name="connsiteX2" fmla="*/ 6705599 w 12192000"/>
              <a:gd name="connsiteY2" fmla="*/ 5524500 h 6858000"/>
              <a:gd name="connsiteX3" fmla="*/ 12192000 w 12192000"/>
              <a:gd name="connsiteY3" fmla="*/ 5524500 h 6858000"/>
              <a:gd name="connsiteX4" fmla="*/ 12192000 w 12192000"/>
              <a:gd name="connsiteY4" fmla="*/ 6858000 h 6858000"/>
              <a:gd name="connsiteX5" fmla="*/ 0 w 12192000"/>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6858000">
                <a:moveTo>
                  <a:pt x="0" y="0"/>
                </a:moveTo>
                <a:lnTo>
                  <a:pt x="6705599" y="0"/>
                </a:lnTo>
                <a:lnTo>
                  <a:pt x="6705599" y="5524500"/>
                </a:lnTo>
                <a:lnTo>
                  <a:pt x="12192000" y="5524500"/>
                </a:lnTo>
                <a:lnTo>
                  <a:pt x="12192000" y="6858000"/>
                </a:lnTo>
                <a:lnTo>
                  <a:pt x="0" y="6858000"/>
                </a:lnTo>
                <a:close/>
              </a:path>
            </a:pathLst>
          </a:custGeom>
          <a:blipFill>
            <a:blip r:embed="rId2">
              <a:alphaModFix amt="70000"/>
            </a:blip>
            <a:stretch>
              <a:fillRect/>
            </a:stretch>
          </a:blipFill>
        </p:spPr>
        <p:txBody>
          <a:bodyPr wrap="square">
            <a:noAutofit/>
          </a:bodyPr>
          <a:lstStyle>
            <a:lvl1pPr marL="0" indent="0">
              <a:buNone/>
              <a:defRPr/>
            </a:lvl1pPr>
          </a:lstStyle>
          <a:p>
            <a:r>
              <a:rPr lang="en-US" dirty="0"/>
              <a:t> </a:t>
            </a:r>
          </a:p>
        </p:txBody>
      </p:sp>
      <p:sp>
        <p:nvSpPr>
          <p:cNvPr id="2" name="Title 1">
            <a:extLst>
              <a:ext uri="{FF2B5EF4-FFF2-40B4-BE49-F238E27FC236}">
                <a16:creationId xmlns:a16="http://schemas.microsoft.com/office/drawing/2014/main" id="{421917DD-3691-27F7-68C8-EACE32AEAF6A}"/>
              </a:ext>
            </a:extLst>
          </p:cNvPr>
          <p:cNvSpPr>
            <a:spLocks noGrp="1"/>
          </p:cNvSpPr>
          <p:nvPr>
            <p:ph type="title" hasCustomPrompt="1"/>
          </p:nvPr>
        </p:nvSpPr>
        <p:spPr>
          <a:xfrm>
            <a:off x="7280996" y="868363"/>
            <a:ext cx="4301403" cy="1058150"/>
          </a:xfrm>
          <a:noFill/>
        </p:spPr>
        <p:txBody>
          <a:bodyPr/>
          <a:lstStyle>
            <a:lvl1pPr>
              <a:defRPr/>
            </a:lvl1pPr>
          </a:lstStyle>
          <a:p>
            <a:r>
              <a:rPr lang="en-US" dirty="0"/>
              <a:t>Click to Edit Master Title style</a:t>
            </a:r>
          </a:p>
        </p:txBody>
      </p:sp>
      <p:sp>
        <p:nvSpPr>
          <p:cNvPr id="3" name="Content Placeholder 2">
            <a:extLst>
              <a:ext uri="{FF2B5EF4-FFF2-40B4-BE49-F238E27FC236}">
                <a16:creationId xmlns:a16="http://schemas.microsoft.com/office/drawing/2014/main" id="{DDDF1F66-DA3A-1E9E-183A-4FB86FC67F15}"/>
              </a:ext>
            </a:extLst>
          </p:cNvPr>
          <p:cNvSpPr>
            <a:spLocks noGrp="1"/>
          </p:cNvSpPr>
          <p:nvPr>
            <p:ph idx="1"/>
          </p:nvPr>
        </p:nvSpPr>
        <p:spPr>
          <a:xfrm>
            <a:off x="7280997" y="2059527"/>
            <a:ext cx="4301403" cy="2620794"/>
          </a:xfr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A1D27EA8-C1D8-B105-9F54-16985594DB0A}"/>
              </a:ext>
            </a:extLst>
          </p:cNvPr>
          <p:cNvSpPr>
            <a:spLocks noGrp="1"/>
          </p:cNvSpPr>
          <p:nvPr>
            <p:ph type="ftr" sz="quarter" idx="11"/>
          </p:nvPr>
        </p:nvSpPr>
        <p:spPr>
          <a:xfrm>
            <a:off x="7280998" y="503237"/>
            <a:ext cx="1907799" cy="365125"/>
          </a:xfrm>
          <a:noFill/>
        </p:spPr>
        <p:txBody>
          <a:bodyPr/>
          <a:lstStyle>
            <a:lvl1pPr algn="l">
              <a:defRPr/>
            </a:lvl1pPr>
          </a:lstStyle>
          <a:p>
            <a:r>
              <a:rPr lang="en-US"/>
              <a:t>Sample Footer Text</a:t>
            </a:r>
          </a:p>
        </p:txBody>
      </p:sp>
      <p:sp>
        <p:nvSpPr>
          <p:cNvPr id="4" name="Date Placeholder 3">
            <a:extLst>
              <a:ext uri="{FF2B5EF4-FFF2-40B4-BE49-F238E27FC236}">
                <a16:creationId xmlns:a16="http://schemas.microsoft.com/office/drawing/2014/main" id="{4C64A704-5499-D0F7-F550-5994C49F8C26}"/>
              </a:ext>
            </a:extLst>
          </p:cNvPr>
          <p:cNvSpPr>
            <a:spLocks noGrp="1"/>
          </p:cNvSpPr>
          <p:nvPr>
            <p:ph type="dt" sz="half" idx="10"/>
          </p:nvPr>
        </p:nvSpPr>
        <p:spPr>
          <a:xfrm>
            <a:off x="7280997" y="4680321"/>
            <a:ext cx="1256738" cy="365125"/>
          </a:xfrm>
          <a:noFill/>
        </p:spPr>
        <p:txBody>
          <a:bodyPr/>
          <a:lstStyle>
            <a:lvl1pPr algn="l">
              <a:defRPr/>
            </a:lvl1pPr>
          </a:lstStyle>
          <a:p>
            <a:fld id="{8394C7EB-3255-4C04-9D3B-DA51FDFD7E92}" type="datetime1">
              <a:rPr lang="en-US" smtClean="0"/>
              <a:t>12/7/2025</a:t>
            </a:fld>
            <a:endParaRPr lang="en-US"/>
          </a:p>
        </p:txBody>
      </p:sp>
      <p:sp>
        <p:nvSpPr>
          <p:cNvPr id="6" name="Slide Number Placeholder 5">
            <a:extLst>
              <a:ext uri="{FF2B5EF4-FFF2-40B4-BE49-F238E27FC236}">
                <a16:creationId xmlns:a16="http://schemas.microsoft.com/office/drawing/2014/main" id="{AD2F2DDE-AF7B-917E-704F-1E12AB9BFFCD}"/>
              </a:ext>
            </a:extLst>
          </p:cNvPr>
          <p:cNvSpPr>
            <a:spLocks noGrp="1"/>
          </p:cNvSpPr>
          <p:nvPr>
            <p:ph type="sldNum" sz="quarter" idx="12"/>
          </p:nvPr>
        </p:nvSpPr>
        <p:spPr>
          <a:xfrm>
            <a:off x="11229712" y="4680321"/>
            <a:ext cx="429372" cy="365125"/>
          </a:xfrm>
          <a:noFill/>
        </p:spPr>
        <p:txBody>
          <a:bodyPr/>
          <a:lstStyle/>
          <a:p>
            <a:fld id="{27F8DDA4-3B80-4E8A-A8F5-521F73BF9127}" type="slidenum">
              <a:rPr lang="en-US" smtClean="0"/>
              <a:t>‹#›</a:t>
            </a:fld>
            <a:endParaRPr lang="en-US"/>
          </a:p>
        </p:txBody>
      </p:sp>
    </p:spTree>
    <p:extLst>
      <p:ext uri="{BB962C8B-B14F-4D97-AF65-F5344CB8AC3E}">
        <p14:creationId xmlns:p14="http://schemas.microsoft.com/office/powerpoint/2010/main" val="294377787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p:cSld name="Content with Picture 11">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867A324D-1E02-47A7-E25C-2977C957FCF5}"/>
              </a:ext>
            </a:extLst>
          </p:cNvPr>
          <p:cNvSpPr>
            <a:spLocks noGrp="1"/>
          </p:cNvSpPr>
          <p:nvPr>
            <p:ph type="pic" sz="quarter" idx="13" hasCustomPrompt="1"/>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1371600 h 6858000"/>
              <a:gd name="connsiteX3" fmla="*/ 6705600 w 12192000"/>
              <a:gd name="connsiteY3" fmla="*/ 1371600 h 6858000"/>
              <a:gd name="connsiteX4" fmla="*/ 6705600 w 12192000"/>
              <a:gd name="connsiteY4" fmla="*/ 6858000 h 6858000"/>
              <a:gd name="connsiteX5" fmla="*/ 0 w 12192000"/>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6858000">
                <a:moveTo>
                  <a:pt x="0" y="0"/>
                </a:moveTo>
                <a:lnTo>
                  <a:pt x="12192000" y="0"/>
                </a:lnTo>
                <a:lnTo>
                  <a:pt x="12192000" y="1371600"/>
                </a:lnTo>
                <a:lnTo>
                  <a:pt x="6705600" y="1371600"/>
                </a:lnTo>
                <a:lnTo>
                  <a:pt x="6705600" y="6858000"/>
                </a:lnTo>
                <a:lnTo>
                  <a:pt x="0" y="6858000"/>
                </a:lnTo>
                <a:close/>
              </a:path>
            </a:pathLst>
          </a:custGeom>
          <a:blipFill>
            <a:blip r:embed="rId2">
              <a:alphaModFix amt="70000"/>
            </a:blip>
            <a:stretch>
              <a:fillRect/>
            </a:stretch>
          </a:blipFill>
        </p:spPr>
        <p:txBody>
          <a:bodyPr wrap="square">
            <a:noAutofit/>
          </a:bodyPr>
          <a:lstStyle>
            <a:lvl1pPr marL="0" indent="0">
              <a:buNone/>
              <a:defRPr/>
            </a:lvl1pPr>
          </a:lstStyle>
          <a:p>
            <a:r>
              <a:rPr lang="en-US" dirty="0"/>
              <a:t> </a:t>
            </a:r>
          </a:p>
        </p:txBody>
      </p:sp>
      <p:sp>
        <p:nvSpPr>
          <p:cNvPr id="2" name="Title 1">
            <a:extLst>
              <a:ext uri="{FF2B5EF4-FFF2-40B4-BE49-F238E27FC236}">
                <a16:creationId xmlns:a16="http://schemas.microsoft.com/office/drawing/2014/main" id="{421917DD-3691-27F7-68C8-EACE32AEAF6A}"/>
              </a:ext>
            </a:extLst>
          </p:cNvPr>
          <p:cNvSpPr>
            <a:spLocks noGrp="1"/>
          </p:cNvSpPr>
          <p:nvPr>
            <p:ph type="title" hasCustomPrompt="1"/>
          </p:nvPr>
        </p:nvSpPr>
        <p:spPr>
          <a:xfrm>
            <a:off x="7280997" y="2201863"/>
            <a:ext cx="4225204" cy="1058150"/>
          </a:xfrm>
          <a:noFill/>
        </p:spPr>
        <p:txBody>
          <a:bodyPr/>
          <a:lstStyle>
            <a:lvl1pPr>
              <a:defRPr/>
            </a:lvl1pPr>
          </a:lstStyle>
          <a:p>
            <a:r>
              <a:rPr lang="en-US" dirty="0"/>
              <a:t>Click to Edit Master Title style</a:t>
            </a:r>
          </a:p>
        </p:txBody>
      </p:sp>
      <p:sp>
        <p:nvSpPr>
          <p:cNvPr id="3" name="Content Placeholder 2">
            <a:extLst>
              <a:ext uri="{FF2B5EF4-FFF2-40B4-BE49-F238E27FC236}">
                <a16:creationId xmlns:a16="http://schemas.microsoft.com/office/drawing/2014/main" id="{DDDF1F66-DA3A-1E9E-183A-4FB86FC67F15}"/>
              </a:ext>
            </a:extLst>
          </p:cNvPr>
          <p:cNvSpPr>
            <a:spLocks noGrp="1"/>
          </p:cNvSpPr>
          <p:nvPr>
            <p:ph idx="1"/>
          </p:nvPr>
        </p:nvSpPr>
        <p:spPr>
          <a:xfrm>
            <a:off x="7280997" y="3393027"/>
            <a:ext cx="4225203" cy="2474373"/>
          </a:xfr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A1D27EA8-C1D8-B105-9F54-16985594DB0A}"/>
              </a:ext>
            </a:extLst>
          </p:cNvPr>
          <p:cNvSpPr>
            <a:spLocks noGrp="1"/>
          </p:cNvSpPr>
          <p:nvPr>
            <p:ph type="ftr" sz="quarter" idx="11"/>
          </p:nvPr>
        </p:nvSpPr>
        <p:spPr>
          <a:xfrm>
            <a:off x="7280998" y="1836737"/>
            <a:ext cx="1907799" cy="365125"/>
          </a:xfrm>
          <a:noFill/>
        </p:spPr>
        <p:txBody>
          <a:bodyPr/>
          <a:lstStyle>
            <a:lvl1pPr algn="l">
              <a:defRPr/>
            </a:lvl1pPr>
          </a:lstStyle>
          <a:p>
            <a:r>
              <a:rPr lang="en-US"/>
              <a:t>Sample Footer Text</a:t>
            </a:r>
          </a:p>
        </p:txBody>
      </p:sp>
      <p:sp>
        <p:nvSpPr>
          <p:cNvPr id="4" name="Date Placeholder 3">
            <a:extLst>
              <a:ext uri="{FF2B5EF4-FFF2-40B4-BE49-F238E27FC236}">
                <a16:creationId xmlns:a16="http://schemas.microsoft.com/office/drawing/2014/main" id="{4C64A704-5499-D0F7-F550-5994C49F8C26}"/>
              </a:ext>
            </a:extLst>
          </p:cNvPr>
          <p:cNvSpPr>
            <a:spLocks noGrp="1"/>
          </p:cNvSpPr>
          <p:nvPr>
            <p:ph type="dt" sz="half" idx="10"/>
          </p:nvPr>
        </p:nvSpPr>
        <p:spPr>
          <a:xfrm>
            <a:off x="7280997" y="6013821"/>
            <a:ext cx="1256738" cy="365125"/>
          </a:xfrm>
          <a:noFill/>
        </p:spPr>
        <p:txBody>
          <a:bodyPr/>
          <a:lstStyle>
            <a:lvl1pPr algn="l">
              <a:defRPr/>
            </a:lvl1pPr>
          </a:lstStyle>
          <a:p>
            <a:fld id="{E396167E-13CB-492D-A43B-8BD084C7EA4B}" type="datetime1">
              <a:rPr lang="en-US" smtClean="0"/>
              <a:t>12/7/2025</a:t>
            </a:fld>
            <a:endParaRPr lang="en-US"/>
          </a:p>
        </p:txBody>
      </p:sp>
      <p:sp>
        <p:nvSpPr>
          <p:cNvPr id="6" name="Slide Number Placeholder 5">
            <a:extLst>
              <a:ext uri="{FF2B5EF4-FFF2-40B4-BE49-F238E27FC236}">
                <a16:creationId xmlns:a16="http://schemas.microsoft.com/office/drawing/2014/main" id="{AD2F2DDE-AF7B-917E-704F-1E12AB9BFFCD}"/>
              </a:ext>
            </a:extLst>
          </p:cNvPr>
          <p:cNvSpPr>
            <a:spLocks noGrp="1"/>
          </p:cNvSpPr>
          <p:nvPr>
            <p:ph type="sldNum" sz="quarter" idx="12"/>
          </p:nvPr>
        </p:nvSpPr>
        <p:spPr>
          <a:xfrm>
            <a:off x="11229712" y="6013821"/>
            <a:ext cx="429372" cy="365125"/>
          </a:xfrm>
          <a:noFill/>
        </p:spPr>
        <p:txBody>
          <a:bodyPr/>
          <a:lstStyle/>
          <a:p>
            <a:fld id="{27F8DDA4-3B80-4E8A-A8F5-521F73BF9127}" type="slidenum">
              <a:rPr lang="en-US" smtClean="0"/>
              <a:t>‹#›</a:t>
            </a:fld>
            <a:endParaRPr lang="en-US"/>
          </a:p>
        </p:txBody>
      </p:sp>
    </p:spTree>
    <p:extLst>
      <p:ext uri="{BB962C8B-B14F-4D97-AF65-F5344CB8AC3E}">
        <p14:creationId xmlns:p14="http://schemas.microsoft.com/office/powerpoint/2010/main" val="295852495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p:cSld name="Content with Picture 1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1917DD-3691-27F7-68C8-EACE32AEAF6A}"/>
              </a:ext>
            </a:extLst>
          </p:cNvPr>
          <p:cNvSpPr>
            <a:spLocks noGrp="1"/>
          </p:cNvSpPr>
          <p:nvPr>
            <p:ph type="title" hasCustomPrompt="1"/>
          </p:nvPr>
        </p:nvSpPr>
        <p:spPr>
          <a:xfrm>
            <a:off x="603504" y="4673955"/>
            <a:ext cx="3154680" cy="1287913"/>
          </a:xfrm>
          <a:noFill/>
        </p:spPr>
        <p:txBody>
          <a:bodyPr anchor="t"/>
          <a:lstStyle>
            <a:lvl1pPr>
              <a:defRPr/>
            </a:lvl1pPr>
          </a:lstStyle>
          <a:p>
            <a:r>
              <a:rPr lang="en-US" dirty="0"/>
              <a:t>Click to Edit Master Title style</a:t>
            </a:r>
          </a:p>
        </p:txBody>
      </p:sp>
      <p:sp>
        <p:nvSpPr>
          <p:cNvPr id="16" name="Picture Placeholder 15">
            <a:extLst>
              <a:ext uri="{FF2B5EF4-FFF2-40B4-BE49-F238E27FC236}">
                <a16:creationId xmlns:a16="http://schemas.microsoft.com/office/drawing/2014/main" id="{16CAFF7D-6BAD-AE1B-CFE3-A9AB4D8667C6}"/>
              </a:ext>
            </a:extLst>
          </p:cNvPr>
          <p:cNvSpPr>
            <a:spLocks noGrp="1"/>
          </p:cNvSpPr>
          <p:nvPr>
            <p:ph type="pic" sz="quarter" idx="13" hasCustomPrompt="1"/>
          </p:nvPr>
        </p:nvSpPr>
        <p:spPr>
          <a:xfrm>
            <a:off x="0" y="0"/>
            <a:ext cx="12191999" cy="4114800"/>
          </a:xfrm>
          <a:blipFill>
            <a:blip r:embed="rId2">
              <a:alphaModFix amt="70000"/>
            </a:blip>
            <a:stretch>
              <a:fillRect/>
            </a:stretch>
          </a:blipFill>
        </p:spPr>
        <p:txBody>
          <a:bodyPr/>
          <a:lstStyle>
            <a:lvl1pPr marL="0" indent="0">
              <a:buNone/>
              <a:defRPr/>
            </a:lvl1pPr>
          </a:lstStyle>
          <a:p>
            <a:r>
              <a:rPr lang="en-US" dirty="0"/>
              <a:t> </a:t>
            </a:r>
          </a:p>
        </p:txBody>
      </p:sp>
      <p:sp>
        <p:nvSpPr>
          <p:cNvPr id="3" name="Content Placeholder 2">
            <a:extLst>
              <a:ext uri="{FF2B5EF4-FFF2-40B4-BE49-F238E27FC236}">
                <a16:creationId xmlns:a16="http://schemas.microsoft.com/office/drawing/2014/main" id="{DDDF1F66-DA3A-1E9E-183A-4FB86FC67F15}"/>
              </a:ext>
            </a:extLst>
          </p:cNvPr>
          <p:cNvSpPr>
            <a:spLocks noGrp="1"/>
          </p:cNvSpPr>
          <p:nvPr>
            <p:ph idx="1"/>
          </p:nvPr>
        </p:nvSpPr>
        <p:spPr>
          <a:xfrm>
            <a:off x="4114800" y="4647060"/>
            <a:ext cx="7552114" cy="1382807"/>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A1D27EA8-C1D8-B105-9F54-16985594DB0A}"/>
              </a:ext>
            </a:extLst>
          </p:cNvPr>
          <p:cNvSpPr>
            <a:spLocks noGrp="1"/>
          </p:cNvSpPr>
          <p:nvPr>
            <p:ph type="ftr" sz="quarter" idx="11"/>
          </p:nvPr>
        </p:nvSpPr>
        <p:spPr>
          <a:noFill/>
        </p:spPr>
        <p:txBody>
          <a:bodyPr/>
          <a:lstStyle/>
          <a:p>
            <a:r>
              <a:rPr lang="en-US"/>
              <a:t>Sample Footer Text</a:t>
            </a:r>
          </a:p>
        </p:txBody>
      </p:sp>
      <p:sp>
        <p:nvSpPr>
          <p:cNvPr id="4" name="Date Placeholder 3">
            <a:extLst>
              <a:ext uri="{FF2B5EF4-FFF2-40B4-BE49-F238E27FC236}">
                <a16:creationId xmlns:a16="http://schemas.microsoft.com/office/drawing/2014/main" id="{4C64A704-5499-D0F7-F550-5994C49F8C26}"/>
              </a:ext>
            </a:extLst>
          </p:cNvPr>
          <p:cNvSpPr>
            <a:spLocks noGrp="1"/>
          </p:cNvSpPr>
          <p:nvPr>
            <p:ph type="dt" sz="half" idx="10"/>
          </p:nvPr>
        </p:nvSpPr>
        <p:spPr>
          <a:xfrm>
            <a:off x="10058400" y="6029868"/>
            <a:ext cx="1179576" cy="365125"/>
          </a:xfrm>
          <a:noFill/>
        </p:spPr>
        <p:txBody>
          <a:bodyPr/>
          <a:lstStyle/>
          <a:p>
            <a:fld id="{49885C97-4180-47D6-BA3E-83C74E1B1903}" type="datetime1">
              <a:rPr lang="en-US" smtClean="0"/>
              <a:t>12/7/2025</a:t>
            </a:fld>
            <a:endParaRPr lang="en-US"/>
          </a:p>
        </p:txBody>
      </p:sp>
      <p:sp>
        <p:nvSpPr>
          <p:cNvPr id="6" name="Slide Number Placeholder 5">
            <a:extLst>
              <a:ext uri="{FF2B5EF4-FFF2-40B4-BE49-F238E27FC236}">
                <a16:creationId xmlns:a16="http://schemas.microsoft.com/office/drawing/2014/main" id="{AD2F2DDE-AF7B-917E-704F-1E12AB9BFFCD}"/>
              </a:ext>
            </a:extLst>
          </p:cNvPr>
          <p:cNvSpPr>
            <a:spLocks noGrp="1"/>
          </p:cNvSpPr>
          <p:nvPr>
            <p:ph type="sldNum" sz="quarter" idx="12"/>
          </p:nvPr>
        </p:nvSpPr>
        <p:spPr>
          <a:xfrm>
            <a:off x="11237542" y="6029868"/>
            <a:ext cx="429372" cy="365125"/>
          </a:xfrm>
          <a:noFill/>
        </p:spPr>
        <p:txBody>
          <a:bodyPr/>
          <a:lstStyle/>
          <a:p>
            <a:fld id="{27F8DDA4-3B80-4E8A-A8F5-521F73BF9127}" type="slidenum">
              <a:rPr lang="en-US" smtClean="0"/>
              <a:t>‹#›</a:t>
            </a:fld>
            <a:endParaRPr lang="en-US"/>
          </a:p>
        </p:txBody>
      </p:sp>
    </p:spTree>
    <p:extLst>
      <p:ext uri="{BB962C8B-B14F-4D97-AF65-F5344CB8AC3E}">
        <p14:creationId xmlns:p14="http://schemas.microsoft.com/office/powerpoint/2010/main" val="163849383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Content with Picture 1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1917DD-3691-27F7-68C8-EACE32AEAF6A}"/>
              </a:ext>
            </a:extLst>
          </p:cNvPr>
          <p:cNvSpPr>
            <a:spLocks noGrp="1"/>
          </p:cNvSpPr>
          <p:nvPr>
            <p:ph type="title" hasCustomPrompt="1"/>
          </p:nvPr>
        </p:nvSpPr>
        <p:spPr>
          <a:xfrm>
            <a:off x="603504" y="3429000"/>
            <a:ext cx="3081528" cy="2438400"/>
          </a:xfrm>
          <a:noFill/>
        </p:spPr>
        <p:txBody>
          <a:bodyPr anchor="t"/>
          <a:lstStyle>
            <a:lvl1pPr>
              <a:defRPr/>
            </a:lvl1pPr>
          </a:lstStyle>
          <a:p>
            <a:r>
              <a:rPr lang="en-US" dirty="0"/>
              <a:t>Click to Edit Master Title style</a:t>
            </a:r>
          </a:p>
        </p:txBody>
      </p:sp>
      <p:sp>
        <p:nvSpPr>
          <p:cNvPr id="16" name="Picture Placeholder 15">
            <a:extLst>
              <a:ext uri="{FF2B5EF4-FFF2-40B4-BE49-F238E27FC236}">
                <a16:creationId xmlns:a16="http://schemas.microsoft.com/office/drawing/2014/main" id="{16CAFF7D-6BAD-AE1B-CFE3-A9AB4D8667C6}"/>
              </a:ext>
            </a:extLst>
          </p:cNvPr>
          <p:cNvSpPr>
            <a:spLocks noGrp="1"/>
          </p:cNvSpPr>
          <p:nvPr>
            <p:ph type="pic" sz="quarter" idx="13" hasCustomPrompt="1"/>
          </p:nvPr>
        </p:nvSpPr>
        <p:spPr>
          <a:xfrm>
            <a:off x="0" y="0"/>
            <a:ext cx="12191999" cy="2895600"/>
          </a:xfrm>
          <a:blipFill>
            <a:blip r:embed="rId2">
              <a:alphaModFix amt="70000"/>
            </a:blip>
            <a:stretch>
              <a:fillRect/>
            </a:stretch>
          </a:blipFill>
        </p:spPr>
        <p:txBody>
          <a:bodyPr/>
          <a:lstStyle>
            <a:lvl1pPr marL="0" indent="0">
              <a:buNone/>
              <a:defRPr/>
            </a:lvl1pPr>
          </a:lstStyle>
          <a:p>
            <a:r>
              <a:rPr lang="en-US" dirty="0"/>
              <a:t> </a:t>
            </a:r>
          </a:p>
        </p:txBody>
      </p:sp>
      <p:sp>
        <p:nvSpPr>
          <p:cNvPr id="3" name="Content Placeholder 2">
            <a:extLst>
              <a:ext uri="{FF2B5EF4-FFF2-40B4-BE49-F238E27FC236}">
                <a16:creationId xmlns:a16="http://schemas.microsoft.com/office/drawing/2014/main" id="{DDDF1F66-DA3A-1E9E-183A-4FB86FC67F15}"/>
              </a:ext>
            </a:extLst>
          </p:cNvPr>
          <p:cNvSpPr>
            <a:spLocks noGrp="1"/>
          </p:cNvSpPr>
          <p:nvPr>
            <p:ph idx="1"/>
          </p:nvPr>
        </p:nvSpPr>
        <p:spPr>
          <a:xfrm>
            <a:off x="4114799" y="3429000"/>
            <a:ext cx="7391401" cy="2438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A1D27EA8-C1D8-B105-9F54-16985594DB0A}"/>
              </a:ext>
            </a:extLst>
          </p:cNvPr>
          <p:cNvSpPr>
            <a:spLocks noGrp="1"/>
          </p:cNvSpPr>
          <p:nvPr>
            <p:ph type="ftr" sz="quarter" idx="11"/>
          </p:nvPr>
        </p:nvSpPr>
        <p:spPr/>
        <p:txBody>
          <a:bodyPr/>
          <a:lstStyle/>
          <a:p>
            <a:r>
              <a:rPr lang="en-US"/>
              <a:t>Sample Footer Text</a:t>
            </a:r>
          </a:p>
        </p:txBody>
      </p:sp>
      <p:sp>
        <p:nvSpPr>
          <p:cNvPr id="4" name="Date Placeholder 3">
            <a:extLst>
              <a:ext uri="{FF2B5EF4-FFF2-40B4-BE49-F238E27FC236}">
                <a16:creationId xmlns:a16="http://schemas.microsoft.com/office/drawing/2014/main" id="{4C64A704-5499-D0F7-F550-5994C49F8C26}"/>
              </a:ext>
            </a:extLst>
          </p:cNvPr>
          <p:cNvSpPr>
            <a:spLocks noGrp="1"/>
          </p:cNvSpPr>
          <p:nvPr>
            <p:ph type="dt" sz="half" idx="10"/>
          </p:nvPr>
        </p:nvSpPr>
        <p:spPr>
          <a:xfrm>
            <a:off x="10058400" y="6029868"/>
            <a:ext cx="1179576" cy="365125"/>
          </a:xfrm>
        </p:spPr>
        <p:txBody>
          <a:bodyPr/>
          <a:lstStyle/>
          <a:p>
            <a:fld id="{A3CF85C1-8AE5-42AC-A9E5-BFA1AA4ECE1A}" type="datetime1">
              <a:rPr lang="en-US" smtClean="0"/>
              <a:t>12/7/2025</a:t>
            </a:fld>
            <a:endParaRPr lang="en-US"/>
          </a:p>
        </p:txBody>
      </p:sp>
      <p:sp>
        <p:nvSpPr>
          <p:cNvPr id="6" name="Slide Number Placeholder 5">
            <a:extLst>
              <a:ext uri="{FF2B5EF4-FFF2-40B4-BE49-F238E27FC236}">
                <a16:creationId xmlns:a16="http://schemas.microsoft.com/office/drawing/2014/main" id="{AD2F2DDE-AF7B-917E-704F-1E12AB9BFFCD}"/>
              </a:ext>
            </a:extLst>
          </p:cNvPr>
          <p:cNvSpPr>
            <a:spLocks noGrp="1"/>
          </p:cNvSpPr>
          <p:nvPr>
            <p:ph type="sldNum" sz="quarter" idx="12"/>
          </p:nvPr>
        </p:nvSpPr>
        <p:spPr>
          <a:xfrm>
            <a:off x="11241368" y="6029868"/>
            <a:ext cx="429372" cy="365125"/>
          </a:xfrm>
        </p:spPr>
        <p:txBody>
          <a:bodyPr/>
          <a:lstStyle/>
          <a:p>
            <a:fld id="{27F8DDA4-3B80-4E8A-A8F5-521F73BF9127}" type="slidenum">
              <a:rPr lang="en-US" smtClean="0"/>
              <a:t>‹#›</a:t>
            </a:fld>
            <a:endParaRPr lang="en-US"/>
          </a:p>
        </p:txBody>
      </p:sp>
    </p:spTree>
    <p:extLst>
      <p:ext uri="{BB962C8B-B14F-4D97-AF65-F5344CB8AC3E}">
        <p14:creationId xmlns:p14="http://schemas.microsoft.com/office/powerpoint/2010/main" val="196316600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p:cSld name="Content with Picture 1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1917DD-3691-27F7-68C8-EACE32AEAF6A}"/>
              </a:ext>
            </a:extLst>
          </p:cNvPr>
          <p:cNvSpPr>
            <a:spLocks noGrp="1"/>
          </p:cNvSpPr>
          <p:nvPr>
            <p:ph type="title" hasCustomPrompt="1"/>
          </p:nvPr>
        </p:nvSpPr>
        <p:spPr>
          <a:xfrm>
            <a:off x="603504" y="641214"/>
            <a:ext cx="3072384" cy="2775858"/>
          </a:xfrm>
          <a:noFill/>
        </p:spPr>
        <p:txBody>
          <a:bodyPr anchor="t"/>
          <a:lstStyle>
            <a:lvl1pPr>
              <a:defRPr/>
            </a:lvl1pPr>
          </a:lstStyle>
          <a:p>
            <a:r>
              <a:rPr lang="en-US" dirty="0"/>
              <a:t>Click to Edit Master Title style</a:t>
            </a:r>
          </a:p>
        </p:txBody>
      </p:sp>
      <p:sp>
        <p:nvSpPr>
          <p:cNvPr id="3" name="Content Placeholder 2">
            <a:extLst>
              <a:ext uri="{FF2B5EF4-FFF2-40B4-BE49-F238E27FC236}">
                <a16:creationId xmlns:a16="http://schemas.microsoft.com/office/drawing/2014/main" id="{DDDF1F66-DA3A-1E9E-183A-4FB86FC67F15}"/>
              </a:ext>
            </a:extLst>
          </p:cNvPr>
          <p:cNvSpPr>
            <a:spLocks noGrp="1"/>
          </p:cNvSpPr>
          <p:nvPr>
            <p:ph idx="1"/>
          </p:nvPr>
        </p:nvSpPr>
        <p:spPr>
          <a:xfrm>
            <a:off x="4114799" y="618269"/>
            <a:ext cx="7471769" cy="281073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A1D27EA8-C1D8-B105-9F54-16985594DB0A}"/>
              </a:ext>
            </a:extLst>
          </p:cNvPr>
          <p:cNvSpPr>
            <a:spLocks noGrp="1"/>
          </p:cNvSpPr>
          <p:nvPr>
            <p:ph type="ftr" sz="quarter" idx="11"/>
          </p:nvPr>
        </p:nvSpPr>
        <p:spPr>
          <a:xfrm>
            <a:off x="605431" y="3551884"/>
            <a:ext cx="1907799" cy="365125"/>
          </a:xfrm>
          <a:noFill/>
        </p:spPr>
        <p:txBody>
          <a:bodyPr/>
          <a:lstStyle/>
          <a:p>
            <a:r>
              <a:rPr lang="en-US"/>
              <a:t>Sample Footer Text</a:t>
            </a:r>
          </a:p>
        </p:txBody>
      </p:sp>
      <p:sp>
        <p:nvSpPr>
          <p:cNvPr id="4" name="Date Placeholder 3">
            <a:extLst>
              <a:ext uri="{FF2B5EF4-FFF2-40B4-BE49-F238E27FC236}">
                <a16:creationId xmlns:a16="http://schemas.microsoft.com/office/drawing/2014/main" id="{4C64A704-5499-D0F7-F550-5994C49F8C26}"/>
              </a:ext>
            </a:extLst>
          </p:cNvPr>
          <p:cNvSpPr>
            <a:spLocks noGrp="1"/>
          </p:cNvSpPr>
          <p:nvPr>
            <p:ph type="dt" sz="half" idx="10"/>
          </p:nvPr>
        </p:nvSpPr>
        <p:spPr>
          <a:xfrm>
            <a:off x="10058400" y="3551884"/>
            <a:ext cx="1179576" cy="365125"/>
          </a:xfrm>
          <a:noFill/>
        </p:spPr>
        <p:txBody>
          <a:bodyPr/>
          <a:lstStyle/>
          <a:p>
            <a:fld id="{F9764A69-0D4A-41EE-B368-4D0114C52684}" type="datetime1">
              <a:rPr lang="en-US" smtClean="0"/>
              <a:t>12/7/2025</a:t>
            </a:fld>
            <a:endParaRPr lang="en-US"/>
          </a:p>
        </p:txBody>
      </p:sp>
      <p:sp>
        <p:nvSpPr>
          <p:cNvPr id="6" name="Slide Number Placeholder 5">
            <a:extLst>
              <a:ext uri="{FF2B5EF4-FFF2-40B4-BE49-F238E27FC236}">
                <a16:creationId xmlns:a16="http://schemas.microsoft.com/office/drawing/2014/main" id="{AD2F2DDE-AF7B-917E-704F-1E12AB9BFFCD}"/>
              </a:ext>
            </a:extLst>
          </p:cNvPr>
          <p:cNvSpPr>
            <a:spLocks noGrp="1"/>
          </p:cNvSpPr>
          <p:nvPr>
            <p:ph type="sldNum" sz="quarter" idx="12"/>
          </p:nvPr>
        </p:nvSpPr>
        <p:spPr>
          <a:xfrm>
            <a:off x="11241368" y="3551884"/>
            <a:ext cx="429372" cy="365125"/>
          </a:xfrm>
          <a:noFill/>
        </p:spPr>
        <p:txBody>
          <a:bodyPr/>
          <a:lstStyle/>
          <a:p>
            <a:fld id="{27F8DDA4-3B80-4E8A-A8F5-521F73BF9127}" type="slidenum">
              <a:rPr lang="en-US" smtClean="0"/>
              <a:t>‹#›</a:t>
            </a:fld>
            <a:endParaRPr lang="en-US"/>
          </a:p>
        </p:txBody>
      </p:sp>
      <p:sp>
        <p:nvSpPr>
          <p:cNvPr id="16" name="Picture Placeholder 15">
            <a:extLst>
              <a:ext uri="{FF2B5EF4-FFF2-40B4-BE49-F238E27FC236}">
                <a16:creationId xmlns:a16="http://schemas.microsoft.com/office/drawing/2014/main" id="{16CAFF7D-6BAD-AE1B-CFE3-A9AB4D8667C6}"/>
              </a:ext>
            </a:extLst>
          </p:cNvPr>
          <p:cNvSpPr>
            <a:spLocks noGrp="1"/>
          </p:cNvSpPr>
          <p:nvPr>
            <p:ph type="pic" sz="quarter" idx="13" hasCustomPrompt="1"/>
          </p:nvPr>
        </p:nvSpPr>
        <p:spPr>
          <a:xfrm>
            <a:off x="0" y="4114800"/>
            <a:ext cx="12191999" cy="2743200"/>
          </a:xfrm>
          <a:blipFill>
            <a:blip r:embed="rId2">
              <a:alphaModFix amt="70000"/>
            </a:blip>
            <a:stretch>
              <a:fillRect/>
            </a:stretch>
          </a:blipFill>
        </p:spPr>
        <p:txBody>
          <a:bodyPr/>
          <a:lstStyle>
            <a:lvl1pPr marL="0" indent="0">
              <a:buNone/>
              <a:defRPr/>
            </a:lvl1pPr>
          </a:lstStyle>
          <a:p>
            <a:r>
              <a:rPr lang="en-US" dirty="0"/>
              <a:t> </a:t>
            </a:r>
          </a:p>
        </p:txBody>
      </p:sp>
    </p:spTree>
    <p:extLst>
      <p:ext uri="{BB962C8B-B14F-4D97-AF65-F5344CB8AC3E}">
        <p14:creationId xmlns:p14="http://schemas.microsoft.com/office/powerpoint/2010/main" val="166848161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Content with Picture 15">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B95E85AE-6D30-80EB-DDF8-337E49DD6E5B}"/>
              </a:ext>
            </a:extLst>
          </p:cNvPr>
          <p:cNvSpPr>
            <a:spLocks noGrp="1"/>
          </p:cNvSpPr>
          <p:nvPr>
            <p:ph type="pic" sz="quarter" idx="13" hasCustomPrompt="1"/>
          </p:nvPr>
        </p:nvSpPr>
        <p:spPr>
          <a:xfrm>
            <a:off x="685800" y="1371599"/>
            <a:ext cx="6705602" cy="4191001"/>
          </a:xfrm>
          <a:blipFill>
            <a:blip r:embed="rId2">
              <a:alphaModFix amt="70000"/>
            </a:blip>
            <a:stretch>
              <a:fillRect/>
            </a:stretch>
          </a:blipFill>
        </p:spPr>
        <p:txBody>
          <a:bodyPr/>
          <a:lstStyle>
            <a:lvl1pPr marL="0" indent="0">
              <a:buNone/>
              <a:defRPr/>
            </a:lvl1pPr>
          </a:lstStyle>
          <a:p>
            <a:r>
              <a:rPr lang="en-US" dirty="0"/>
              <a:t> </a:t>
            </a:r>
          </a:p>
        </p:txBody>
      </p:sp>
      <p:sp>
        <p:nvSpPr>
          <p:cNvPr id="2" name="Title 1">
            <a:extLst>
              <a:ext uri="{FF2B5EF4-FFF2-40B4-BE49-F238E27FC236}">
                <a16:creationId xmlns:a16="http://schemas.microsoft.com/office/drawing/2014/main" id="{421917DD-3691-27F7-68C8-EACE32AEAF6A}"/>
              </a:ext>
            </a:extLst>
          </p:cNvPr>
          <p:cNvSpPr>
            <a:spLocks noGrp="1"/>
          </p:cNvSpPr>
          <p:nvPr>
            <p:ph type="title"/>
          </p:nvPr>
        </p:nvSpPr>
        <p:spPr>
          <a:xfrm>
            <a:off x="603504" y="313943"/>
            <a:ext cx="4939201" cy="1281526"/>
          </a:xfrm>
        </p:spPr>
        <p:txBody>
          <a:bodyPr tIns="91440" bIns="137160"/>
          <a:lstStyle>
            <a:lvl1pPr>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DDDF1F66-DA3A-1E9E-183A-4FB86FC67F15}"/>
              </a:ext>
            </a:extLst>
          </p:cNvPr>
          <p:cNvSpPr>
            <a:spLocks noGrp="1"/>
          </p:cNvSpPr>
          <p:nvPr>
            <p:ph idx="1"/>
          </p:nvPr>
        </p:nvSpPr>
        <p:spPr>
          <a:xfrm>
            <a:off x="7959144" y="1266426"/>
            <a:ext cx="3547056" cy="42961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A1D27EA8-C1D8-B105-9F54-16985594DB0A}"/>
              </a:ext>
            </a:extLst>
          </p:cNvPr>
          <p:cNvSpPr>
            <a:spLocks noGrp="1"/>
          </p:cNvSpPr>
          <p:nvPr>
            <p:ph type="ftr" sz="quarter" idx="11"/>
          </p:nvPr>
        </p:nvSpPr>
        <p:spPr/>
        <p:txBody>
          <a:bodyPr/>
          <a:lstStyle/>
          <a:p>
            <a:r>
              <a:rPr lang="en-US"/>
              <a:t>Sample Footer Text</a:t>
            </a:r>
          </a:p>
        </p:txBody>
      </p:sp>
      <p:sp>
        <p:nvSpPr>
          <p:cNvPr id="4" name="Date Placeholder 3">
            <a:extLst>
              <a:ext uri="{FF2B5EF4-FFF2-40B4-BE49-F238E27FC236}">
                <a16:creationId xmlns:a16="http://schemas.microsoft.com/office/drawing/2014/main" id="{4C64A704-5499-D0F7-F550-5994C49F8C26}"/>
              </a:ext>
            </a:extLst>
          </p:cNvPr>
          <p:cNvSpPr>
            <a:spLocks noGrp="1"/>
          </p:cNvSpPr>
          <p:nvPr>
            <p:ph type="dt" sz="half" idx="10"/>
          </p:nvPr>
        </p:nvSpPr>
        <p:spPr/>
        <p:txBody>
          <a:bodyPr/>
          <a:lstStyle/>
          <a:p>
            <a:fld id="{EC869251-F212-4557-A92A-BBFE6D38B002}" type="datetime1">
              <a:rPr lang="en-US" smtClean="0"/>
              <a:t>12/7/2025</a:t>
            </a:fld>
            <a:endParaRPr lang="en-US"/>
          </a:p>
        </p:txBody>
      </p:sp>
      <p:sp>
        <p:nvSpPr>
          <p:cNvPr id="6" name="Slide Number Placeholder 5">
            <a:extLst>
              <a:ext uri="{FF2B5EF4-FFF2-40B4-BE49-F238E27FC236}">
                <a16:creationId xmlns:a16="http://schemas.microsoft.com/office/drawing/2014/main" id="{AD2F2DDE-AF7B-917E-704F-1E12AB9BFFCD}"/>
              </a:ext>
            </a:extLst>
          </p:cNvPr>
          <p:cNvSpPr>
            <a:spLocks noGrp="1"/>
          </p:cNvSpPr>
          <p:nvPr>
            <p:ph type="sldNum" sz="quarter" idx="12"/>
          </p:nvPr>
        </p:nvSpPr>
        <p:spPr/>
        <p:txBody>
          <a:bodyPr/>
          <a:lstStyle/>
          <a:p>
            <a:fld id="{27F8DDA4-3B80-4E8A-A8F5-521F73BF9127}" type="slidenum">
              <a:rPr lang="en-US" smtClean="0"/>
              <a:t>‹#›</a:t>
            </a:fld>
            <a:endParaRPr lang="en-US"/>
          </a:p>
        </p:txBody>
      </p:sp>
    </p:spTree>
    <p:extLst>
      <p:ext uri="{BB962C8B-B14F-4D97-AF65-F5344CB8AC3E}">
        <p14:creationId xmlns:p14="http://schemas.microsoft.com/office/powerpoint/2010/main" val="398778231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p:cSld name="Content with Picture 1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1917DD-3691-27F7-68C8-EACE32AEAF6A}"/>
              </a:ext>
            </a:extLst>
          </p:cNvPr>
          <p:cNvSpPr>
            <a:spLocks noGrp="1"/>
          </p:cNvSpPr>
          <p:nvPr>
            <p:ph type="title"/>
          </p:nvPr>
        </p:nvSpPr>
        <p:spPr>
          <a:xfrm>
            <a:off x="603505" y="337062"/>
            <a:ext cx="6787898" cy="845931"/>
          </a:xfrm>
        </p:spPr>
        <p:txBody>
          <a:bodyPr tIns="91440" bIns="91440"/>
          <a:lstStyle>
            <a:lvl1pPr>
              <a:defRPr/>
            </a:lvl1pPr>
          </a:lstStyle>
          <a:p>
            <a:r>
              <a:rPr lang="en-US"/>
              <a:t>Click to edit Master title style</a:t>
            </a:r>
            <a:endParaRPr lang="en-US" dirty="0"/>
          </a:p>
        </p:txBody>
      </p:sp>
      <p:sp>
        <p:nvSpPr>
          <p:cNvPr id="5" name="Footer Placeholder 4">
            <a:extLst>
              <a:ext uri="{FF2B5EF4-FFF2-40B4-BE49-F238E27FC236}">
                <a16:creationId xmlns:a16="http://schemas.microsoft.com/office/drawing/2014/main" id="{A1D27EA8-C1D8-B105-9F54-16985594DB0A}"/>
              </a:ext>
            </a:extLst>
          </p:cNvPr>
          <p:cNvSpPr>
            <a:spLocks noGrp="1"/>
          </p:cNvSpPr>
          <p:nvPr>
            <p:ph type="ftr" sz="quarter" idx="11"/>
          </p:nvPr>
        </p:nvSpPr>
        <p:spPr>
          <a:xfrm>
            <a:off x="9705468" y="637706"/>
            <a:ext cx="1907799" cy="365125"/>
          </a:xfrm>
        </p:spPr>
        <p:txBody>
          <a:bodyPr anchor="t"/>
          <a:lstStyle>
            <a:lvl1pPr algn="r">
              <a:defRPr/>
            </a:lvl1pPr>
          </a:lstStyle>
          <a:p>
            <a:r>
              <a:rPr lang="en-US"/>
              <a:t>Sample Footer Text</a:t>
            </a:r>
          </a:p>
        </p:txBody>
      </p:sp>
      <p:sp>
        <p:nvSpPr>
          <p:cNvPr id="11" name="Picture Placeholder 10">
            <a:extLst>
              <a:ext uri="{FF2B5EF4-FFF2-40B4-BE49-F238E27FC236}">
                <a16:creationId xmlns:a16="http://schemas.microsoft.com/office/drawing/2014/main" id="{B95E85AE-6D30-80EB-DDF8-337E49DD6E5B}"/>
              </a:ext>
            </a:extLst>
          </p:cNvPr>
          <p:cNvSpPr>
            <a:spLocks noGrp="1"/>
          </p:cNvSpPr>
          <p:nvPr>
            <p:ph type="pic" sz="quarter" idx="13" hasCustomPrompt="1"/>
          </p:nvPr>
        </p:nvSpPr>
        <p:spPr>
          <a:xfrm>
            <a:off x="0" y="1371600"/>
            <a:ext cx="7391402" cy="5486400"/>
          </a:xfrm>
          <a:blipFill>
            <a:blip r:embed="rId2">
              <a:alphaModFix amt="70000"/>
            </a:blip>
            <a:stretch>
              <a:fillRect/>
            </a:stretch>
          </a:blipFill>
        </p:spPr>
        <p:txBody>
          <a:bodyPr/>
          <a:lstStyle>
            <a:lvl1pPr marL="0" indent="0">
              <a:buNone/>
              <a:defRPr/>
            </a:lvl1pPr>
          </a:lstStyle>
          <a:p>
            <a:r>
              <a:rPr lang="en-US" dirty="0"/>
              <a:t> </a:t>
            </a:r>
          </a:p>
        </p:txBody>
      </p:sp>
      <p:sp>
        <p:nvSpPr>
          <p:cNvPr id="3" name="Content Placeholder 2">
            <a:extLst>
              <a:ext uri="{FF2B5EF4-FFF2-40B4-BE49-F238E27FC236}">
                <a16:creationId xmlns:a16="http://schemas.microsoft.com/office/drawing/2014/main" id="{DDDF1F66-DA3A-1E9E-183A-4FB86FC67F15}"/>
              </a:ext>
            </a:extLst>
          </p:cNvPr>
          <p:cNvSpPr>
            <a:spLocks noGrp="1"/>
          </p:cNvSpPr>
          <p:nvPr>
            <p:ph idx="1"/>
          </p:nvPr>
        </p:nvSpPr>
        <p:spPr>
          <a:xfrm>
            <a:off x="7966163" y="1266737"/>
            <a:ext cx="2894795" cy="476313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4C64A704-5499-D0F7-F550-5994C49F8C26}"/>
              </a:ext>
            </a:extLst>
          </p:cNvPr>
          <p:cNvSpPr>
            <a:spLocks noGrp="1"/>
          </p:cNvSpPr>
          <p:nvPr>
            <p:ph type="dt" sz="half" idx="10"/>
          </p:nvPr>
        </p:nvSpPr>
        <p:spPr/>
        <p:txBody>
          <a:bodyPr/>
          <a:lstStyle/>
          <a:p>
            <a:fld id="{9C7720E7-9D70-4C91-9C55-B922EC8FF4E1}" type="datetime1">
              <a:rPr lang="en-US" smtClean="0"/>
              <a:t>12/7/2025</a:t>
            </a:fld>
            <a:endParaRPr lang="en-US"/>
          </a:p>
        </p:txBody>
      </p:sp>
      <p:sp>
        <p:nvSpPr>
          <p:cNvPr id="6" name="Slide Number Placeholder 5">
            <a:extLst>
              <a:ext uri="{FF2B5EF4-FFF2-40B4-BE49-F238E27FC236}">
                <a16:creationId xmlns:a16="http://schemas.microsoft.com/office/drawing/2014/main" id="{AD2F2DDE-AF7B-917E-704F-1E12AB9BFFCD}"/>
              </a:ext>
            </a:extLst>
          </p:cNvPr>
          <p:cNvSpPr>
            <a:spLocks noGrp="1"/>
          </p:cNvSpPr>
          <p:nvPr>
            <p:ph type="sldNum" sz="quarter" idx="12"/>
          </p:nvPr>
        </p:nvSpPr>
        <p:spPr/>
        <p:txBody>
          <a:bodyPr/>
          <a:lstStyle/>
          <a:p>
            <a:fld id="{27F8DDA4-3B80-4E8A-A8F5-521F73BF9127}" type="slidenum">
              <a:rPr lang="en-US" smtClean="0"/>
              <a:t>‹#›</a:t>
            </a:fld>
            <a:endParaRPr lang="en-US"/>
          </a:p>
        </p:txBody>
      </p:sp>
      <p:cxnSp>
        <p:nvCxnSpPr>
          <p:cNvPr id="12" name="Straight Connector 11">
            <a:extLst>
              <a:ext uri="{FF2B5EF4-FFF2-40B4-BE49-F238E27FC236}">
                <a16:creationId xmlns:a16="http://schemas.microsoft.com/office/drawing/2014/main" id="{DF397562-DA4B-EE6B-8F6C-1CE4F33EBED1}"/>
              </a:ext>
              <a:ext uri="{C183D7F6-B498-43B3-948B-1728B52AA6E4}">
                <adec:decorative xmlns:adec="http://schemas.microsoft.com/office/drawing/2017/decorative" val="1"/>
              </a:ext>
            </a:extLst>
          </p:cNvPr>
          <p:cNvCxnSpPr>
            <a:cxnSpLocks/>
          </p:cNvCxnSpPr>
          <p:nvPr/>
        </p:nvCxnSpPr>
        <p:spPr>
          <a:xfrm>
            <a:off x="11502704" y="1028700"/>
            <a:ext cx="0" cy="4800600"/>
          </a:xfrm>
          <a:prstGeom prst="line">
            <a:avLst/>
          </a:prstGeom>
          <a:ln w="12700">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9322533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p:cSld name="Content with Picture 17">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C3A8EAE1-78C6-0829-9C7B-07BF40315667}"/>
              </a:ext>
              <a:ext uri="{C183D7F6-B498-43B3-948B-1728B52AA6E4}">
                <adec:decorative xmlns:adec="http://schemas.microsoft.com/office/drawing/2017/decorative" val="1"/>
              </a:ext>
            </a:extLst>
          </p:cNvPr>
          <p:cNvCxnSpPr>
            <a:cxnSpLocks/>
          </p:cNvCxnSpPr>
          <p:nvPr/>
        </p:nvCxnSpPr>
        <p:spPr>
          <a:xfrm>
            <a:off x="11506200" y="637890"/>
            <a:ext cx="0" cy="5572410"/>
          </a:xfrm>
          <a:prstGeom prst="line">
            <a:avLst/>
          </a:prstGeom>
          <a:ln w="12700">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sp>
        <p:nvSpPr>
          <p:cNvPr id="11" name="Picture Placeholder 10">
            <a:extLst>
              <a:ext uri="{FF2B5EF4-FFF2-40B4-BE49-F238E27FC236}">
                <a16:creationId xmlns:a16="http://schemas.microsoft.com/office/drawing/2014/main" id="{B95E85AE-6D30-80EB-DDF8-337E49DD6E5B}"/>
              </a:ext>
            </a:extLst>
          </p:cNvPr>
          <p:cNvSpPr>
            <a:spLocks noGrp="1"/>
          </p:cNvSpPr>
          <p:nvPr>
            <p:ph type="pic" sz="quarter" idx="13" hasCustomPrompt="1"/>
          </p:nvPr>
        </p:nvSpPr>
        <p:spPr>
          <a:xfrm>
            <a:off x="0" y="0"/>
            <a:ext cx="4114801" cy="4114801"/>
          </a:xfrm>
          <a:blipFill>
            <a:blip r:embed="rId2">
              <a:alphaModFix amt="70000"/>
            </a:blip>
            <a:stretch>
              <a:fillRect/>
            </a:stretch>
          </a:blipFill>
        </p:spPr>
        <p:txBody>
          <a:bodyPr/>
          <a:lstStyle>
            <a:lvl1pPr marL="0" indent="0">
              <a:buNone/>
              <a:defRPr/>
            </a:lvl1pPr>
          </a:lstStyle>
          <a:p>
            <a:r>
              <a:rPr lang="en-US" dirty="0"/>
              <a:t> </a:t>
            </a:r>
          </a:p>
        </p:txBody>
      </p:sp>
      <p:sp>
        <p:nvSpPr>
          <p:cNvPr id="2" name="Title 1">
            <a:extLst>
              <a:ext uri="{FF2B5EF4-FFF2-40B4-BE49-F238E27FC236}">
                <a16:creationId xmlns:a16="http://schemas.microsoft.com/office/drawing/2014/main" id="{421917DD-3691-27F7-68C8-EACE32AEAF6A}"/>
              </a:ext>
            </a:extLst>
          </p:cNvPr>
          <p:cNvSpPr>
            <a:spLocks noGrp="1"/>
          </p:cNvSpPr>
          <p:nvPr>
            <p:ph type="title" hasCustomPrompt="1"/>
          </p:nvPr>
        </p:nvSpPr>
        <p:spPr>
          <a:xfrm>
            <a:off x="1002086" y="3666528"/>
            <a:ext cx="3282166" cy="1896071"/>
          </a:xfrm>
        </p:spPr>
        <p:txBody>
          <a:bodyPr lIns="137160" tIns="137160" anchor="t"/>
          <a:lstStyle>
            <a:lvl1pPr>
              <a:defRPr/>
            </a:lvl1pPr>
          </a:lstStyle>
          <a:p>
            <a:r>
              <a:rPr lang="en-US" dirty="0"/>
              <a:t>Click to Edit Master title style</a:t>
            </a:r>
          </a:p>
        </p:txBody>
      </p:sp>
      <p:sp>
        <p:nvSpPr>
          <p:cNvPr id="3" name="Content Placeholder 2">
            <a:extLst>
              <a:ext uri="{FF2B5EF4-FFF2-40B4-BE49-F238E27FC236}">
                <a16:creationId xmlns:a16="http://schemas.microsoft.com/office/drawing/2014/main" id="{DDDF1F66-DA3A-1E9E-183A-4FB86FC67F15}"/>
              </a:ext>
            </a:extLst>
          </p:cNvPr>
          <p:cNvSpPr>
            <a:spLocks noGrp="1"/>
          </p:cNvSpPr>
          <p:nvPr>
            <p:ph idx="1"/>
          </p:nvPr>
        </p:nvSpPr>
        <p:spPr>
          <a:xfrm>
            <a:off x="4680337" y="1136232"/>
            <a:ext cx="5777888" cy="47612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A1D27EA8-C1D8-B105-9F54-16985594DB0A}"/>
              </a:ext>
            </a:extLst>
          </p:cNvPr>
          <p:cNvSpPr>
            <a:spLocks noGrp="1"/>
          </p:cNvSpPr>
          <p:nvPr>
            <p:ph type="ftr" sz="quarter" idx="11"/>
          </p:nvPr>
        </p:nvSpPr>
        <p:spPr>
          <a:xfrm>
            <a:off x="9701783" y="640080"/>
            <a:ext cx="1911096" cy="410486"/>
          </a:xfrm>
        </p:spPr>
        <p:txBody>
          <a:bodyPr anchor="t"/>
          <a:lstStyle>
            <a:lvl1pPr algn="r">
              <a:defRPr/>
            </a:lvl1pPr>
          </a:lstStyle>
          <a:p>
            <a:r>
              <a:rPr lang="en-US"/>
              <a:t>Sample Footer Text</a:t>
            </a:r>
          </a:p>
        </p:txBody>
      </p:sp>
      <p:sp>
        <p:nvSpPr>
          <p:cNvPr id="4" name="Date Placeholder 3">
            <a:extLst>
              <a:ext uri="{FF2B5EF4-FFF2-40B4-BE49-F238E27FC236}">
                <a16:creationId xmlns:a16="http://schemas.microsoft.com/office/drawing/2014/main" id="{4C64A704-5499-D0F7-F550-5994C49F8C26}"/>
              </a:ext>
            </a:extLst>
          </p:cNvPr>
          <p:cNvSpPr>
            <a:spLocks noGrp="1"/>
          </p:cNvSpPr>
          <p:nvPr>
            <p:ph type="dt" sz="half" idx="10"/>
          </p:nvPr>
        </p:nvSpPr>
        <p:spPr>
          <a:xfrm rot="5400000">
            <a:off x="10874790" y="5197321"/>
            <a:ext cx="1289031" cy="365120"/>
          </a:xfrm>
          <a:solidFill>
            <a:schemeClr val="bg1"/>
          </a:solidFill>
        </p:spPr>
        <p:txBody>
          <a:bodyPr rIns="182880"/>
          <a:lstStyle/>
          <a:p>
            <a:fld id="{C26E53DC-2C2B-436E-8F81-6F56D67B2094}" type="datetime1">
              <a:rPr lang="en-US" smtClean="0"/>
              <a:t>12/7/2025</a:t>
            </a:fld>
            <a:endParaRPr lang="en-US"/>
          </a:p>
        </p:txBody>
      </p:sp>
      <p:sp>
        <p:nvSpPr>
          <p:cNvPr id="6" name="Slide Number Placeholder 5">
            <a:extLst>
              <a:ext uri="{FF2B5EF4-FFF2-40B4-BE49-F238E27FC236}">
                <a16:creationId xmlns:a16="http://schemas.microsoft.com/office/drawing/2014/main" id="{AD2F2DDE-AF7B-917E-704F-1E12AB9BFFCD}"/>
              </a:ext>
            </a:extLst>
          </p:cNvPr>
          <p:cNvSpPr>
            <a:spLocks noGrp="1"/>
          </p:cNvSpPr>
          <p:nvPr>
            <p:ph type="sldNum" sz="quarter" idx="12"/>
          </p:nvPr>
        </p:nvSpPr>
        <p:spPr/>
        <p:txBody>
          <a:bodyPr/>
          <a:lstStyle/>
          <a:p>
            <a:fld id="{27F8DDA4-3B80-4E8A-A8F5-521F73BF9127}" type="slidenum">
              <a:rPr lang="en-US" smtClean="0"/>
              <a:t>‹#›</a:t>
            </a:fld>
            <a:endParaRPr lang="en-US"/>
          </a:p>
        </p:txBody>
      </p:sp>
    </p:spTree>
    <p:extLst>
      <p:ext uri="{BB962C8B-B14F-4D97-AF65-F5344CB8AC3E}">
        <p14:creationId xmlns:p14="http://schemas.microsoft.com/office/powerpoint/2010/main" val="315581474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Content with Picture 18">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B95E85AE-6D30-80EB-DDF8-337E49DD6E5B}"/>
              </a:ext>
            </a:extLst>
          </p:cNvPr>
          <p:cNvSpPr>
            <a:spLocks noGrp="1"/>
          </p:cNvSpPr>
          <p:nvPr>
            <p:ph type="pic" sz="quarter" idx="13" hasCustomPrompt="1"/>
          </p:nvPr>
        </p:nvSpPr>
        <p:spPr>
          <a:xfrm>
            <a:off x="0" y="1"/>
            <a:ext cx="4800600" cy="4822372"/>
          </a:xfrm>
          <a:blipFill>
            <a:blip r:embed="rId2">
              <a:alphaModFix amt="70000"/>
            </a:blip>
            <a:stretch>
              <a:fillRect/>
            </a:stretch>
          </a:blipFill>
        </p:spPr>
        <p:txBody>
          <a:bodyPr/>
          <a:lstStyle>
            <a:lvl1pPr marL="0" indent="0">
              <a:buNone/>
              <a:defRPr/>
            </a:lvl1pPr>
          </a:lstStyle>
          <a:p>
            <a:r>
              <a:rPr lang="en-US" dirty="0"/>
              <a:t> </a:t>
            </a:r>
          </a:p>
        </p:txBody>
      </p:sp>
      <p:sp>
        <p:nvSpPr>
          <p:cNvPr id="2" name="Title 1">
            <a:extLst>
              <a:ext uri="{FF2B5EF4-FFF2-40B4-BE49-F238E27FC236}">
                <a16:creationId xmlns:a16="http://schemas.microsoft.com/office/drawing/2014/main" id="{421917DD-3691-27F7-68C8-EACE32AEAF6A}"/>
              </a:ext>
            </a:extLst>
          </p:cNvPr>
          <p:cNvSpPr>
            <a:spLocks noGrp="1"/>
          </p:cNvSpPr>
          <p:nvPr>
            <p:ph type="title" hasCustomPrompt="1"/>
          </p:nvPr>
        </p:nvSpPr>
        <p:spPr>
          <a:xfrm>
            <a:off x="1002085" y="4374100"/>
            <a:ext cx="3897905" cy="1380814"/>
          </a:xfrm>
        </p:spPr>
        <p:txBody>
          <a:bodyPr lIns="137160" tIns="137160" anchor="t"/>
          <a:lstStyle>
            <a:lvl1pPr>
              <a:defRPr/>
            </a:lvl1pPr>
          </a:lstStyle>
          <a:p>
            <a:r>
              <a:rPr lang="en-US" dirty="0"/>
              <a:t>Click to Edit Master title style</a:t>
            </a:r>
          </a:p>
        </p:txBody>
      </p:sp>
      <p:sp>
        <p:nvSpPr>
          <p:cNvPr id="3" name="Content Placeholder 2">
            <a:extLst>
              <a:ext uri="{FF2B5EF4-FFF2-40B4-BE49-F238E27FC236}">
                <a16:creationId xmlns:a16="http://schemas.microsoft.com/office/drawing/2014/main" id="{DDDF1F66-DA3A-1E9E-183A-4FB86FC67F15}"/>
              </a:ext>
            </a:extLst>
          </p:cNvPr>
          <p:cNvSpPr>
            <a:spLocks noGrp="1"/>
          </p:cNvSpPr>
          <p:nvPr>
            <p:ph idx="1"/>
          </p:nvPr>
        </p:nvSpPr>
        <p:spPr>
          <a:xfrm>
            <a:off x="5389516" y="685800"/>
            <a:ext cx="5430884" cy="52049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A1D27EA8-C1D8-B105-9F54-16985594DB0A}"/>
              </a:ext>
            </a:extLst>
          </p:cNvPr>
          <p:cNvSpPr>
            <a:spLocks noGrp="1"/>
          </p:cNvSpPr>
          <p:nvPr>
            <p:ph type="ftr" sz="quarter" idx="11"/>
          </p:nvPr>
        </p:nvSpPr>
        <p:spPr>
          <a:xfrm>
            <a:off x="602974" y="6029867"/>
            <a:ext cx="1911096" cy="365126"/>
          </a:xfrm>
          <a:solidFill>
            <a:schemeClr val="bg1"/>
          </a:solidFill>
        </p:spPr>
        <p:txBody>
          <a:bodyPr anchor="ctr"/>
          <a:lstStyle>
            <a:lvl1pPr algn="l">
              <a:defRPr/>
            </a:lvl1pPr>
          </a:lstStyle>
          <a:p>
            <a:r>
              <a:rPr lang="en-US"/>
              <a:t>Sample Footer Text</a:t>
            </a:r>
          </a:p>
        </p:txBody>
      </p:sp>
      <p:sp>
        <p:nvSpPr>
          <p:cNvPr id="4" name="Date Placeholder 3">
            <a:extLst>
              <a:ext uri="{FF2B5EF4-FFF2-40B4-BE49-F238E27FC236}">
                <a16:creationId xmlns:a16="http://schemas.microsoft.com/office/drawing/2014/main" id="{4C64A704-5499-D0F7-F550-5994C49F8C26}"/>
              </a:ext>
            </a:extLst>
          </p:cNvPr>
          <p:cNvSpPr>
            <a:spLocks noGrp="1"/>
          </p:cNvSpPr>
          <p:nvPr>
            <p:ph type="dt" sz="half" idx="10"/>
          </p:nvPr>
        </p:nvSpPr>
        <p:spPr>
          <a:xfrm>
            <a:off x="10058400" y="6029868"/>
            <a:ext cx="1179576" cy="365125"/>
          </a:xfrm>
          <a:solidFill>
            <a:schemeClr val="bg1"/>
          </a:solidFill>
        </p:spPr>
        <p:txBody>
          <a:bodyPr/>
          <a:lstStyle/>
          <a:p>
            <a:fld id="{A25B1B0E-4CBA-421A-9FF9-BD907EE313C7}" type="datetime1">
              <a:rPr lang="en-US" smtClean="0"/>
              <a:t>12/7/2025</a:t>
            </a:fld>
            <a:endParaRPr lang="en-US"/>
          </a:p>
        </p:txBody>
      </p:sp>
      <p:sp>
        <p:nvSpPr>
          <p:cNvPr id="6" name="Slide Number Placeholder 5">
            <a:extLst>
              <a:ext uri="{FF2B5EF4-FFF2-40B4-BE49-F238E27FC236}">
                <a16:creationId xmlns:a16="http://schemas.microsoft.com/office/drawing/2014/main" id="{AD2F2DDE-AF7B-917E-704F-1E12AB9BFFCD}"/>
              </a:ext>
            </a:extLst>
          </p:cNvPr>
          <p:cNvSpPr>
            <a:spLocks noGrp="1"/>
          </p:cNvSpPr>
          <p:nvPr>
            <p:ph type="sldNum" sz="quarter" idx="12"/>
          </p:nvPr>
        </p:nvSpPr>
        <p:spPr/>
        <p:txBody>
          <a:bodyPr/>
          <a:lstStyle/>
          <a:p>
            <a:fld id="{27F8DDA4-3B80-4E8A-A8F5-521F73BF9127}" type="slidenum">
              <a:rPr lang="en-US" smtClean="0"/>
              <a:t>‹#›</a:t>
            </a:fld>
            <a:endParaRPr lang="en-US"/>
          </a:p>
        </p:txBody>
      </p:sp>
    </p:spTree>
    <p:extLst>
      <p:ext uri="{BB962C8B-B14F-4D97-AF65-F5344CB8AC3E}">
        <p14:creationId xmlns:p14="http://schemas.microsoft.com/office/powerpoint/2010/main" val="23488722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with Picture 3">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AC4281C-DEF6-4D7C-EC36-131C16834D55}"/>
              </a:ext>
              <a:ext uri="{C183D7F6-B498-43B3-948B-1728B52AA6E4}">
                <adec:decorative xmlns:adec="http://schemas.microsoft.com/office/drawing/2017/decorative" val="1"/>
              </a:ext>
            </a:extLst>
          </p:cNvPr>
          <p:cNvSpPr/>
          <p:nvPr/>
        </p:nvSpPr>
        <p:spPr>
          <a:xfrm>
            <a:off x="0" y="0"/>
            <a:ext cx="12192000" cy="685800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8" name="Straight Connector 7">
            <a:extLst>
              <a:ext uri="{FF2B5EF4-FFF2-40B4-BE49-F238E27FC236}">
                <a16:creationId xmlns:a16="http://schemas.microsoft.com/office/drawing/2014/main" id="{9B7AE09E-7342-F8D6-76B9-3191D2C214A6}"/>
              </a:ext>
              <a:ext uri="{C183D7F6-B498-43B3-948B-1728B52AA6E4}">
                <adec:decorative xmlns:adec="http://schemas.microsoft.com/office/drawing/2017/decorative" val="1"/>
              </a:ext>
            </a:extLst>
          </p:cNvPr>
          <p:cNvCxnSpPr>
            <a:cxnSpLocks/>
          </p:cNvCxnSpPr>
          <p:nvPr/>
        </p:nvCxnSpPr>
        <p:spPr>
          <a:xfrm>
            <a:off x="11502895" y="1090397"/>
            <a:ext cx="0" cy="4396003"/>
          </a:xfrm>
          <a:prstGeom prst="line">
            <a:avLst/>
          </a:prstGeom>
          <a:ln w="12700">
            <a:solidFill>
              <a:schemeClr val="tx2">
                <a:alpha val="75000"/>
              </a:schemeClr>
            </a:solidFill>
          </a:ln>
        </p:spPr>
        <p:style>
          <a:lnRef idx="1">
            <a:schemeClr val="accent1"/>
          </a:lnRef>
          <a:fillRef idx="0">
            <a:schemeClr val="accent1"/>
          </a:fillRef>
          <a:effectRef idx="0">
            <a:schemeClr val="accent1"/>
          </a:effectRef>
          <a:fontRef idx="minor">
            <a:schemeClr val="tx1"/>
          </a:fontRef>
        </p:style>
      </p:cxnSp>
      <p:sp>
        <p:nvSpPr>
          <p:cNvPr id="13" name="Picture Placeholder 12">
            <a:extLst>
              <a:ext uri="{FF2B5EF4-FFF2-40B4-BE49-F238E27FC236}">
                <a16:creationId xmlns:a16="http://schemas.microsoft.com/office/drawing/2014/main" id="{FD120947-D69A-84F3-7617-0239E8E5C7F8}"/>
              </a:ext>
              <a:ext uri="{C183D7F6-B498-43B3-948B-1728B52AA6E4}">
                <adec:decorative xmlns:adec="http://schemas.microsoft.com/office/drawing/2017/decorative" val="0"/>
              </a:ext>
            </a:extLst>
          </p:cNvPr>
          <p:cNvSpPr>
            <a:spLocks noGrp="1"/>
          </p:cNvSpPr>
          <p:nvPr>
            <p:ph type="pic" sz="quarter" idx="13" hasCustomPrompt="1"/>
          </p:nvPr>
        </p:nvSpPr>
        <p:spPr>
          <a:xfrm>
            <a:off x="-791" y="1371600"/>
            <a:ext cx="6706392" cy="5486400"/>
          </a:xfrm>
          <a:blipFill>
            <a:blip r:embed="rId2">
              <a:alphaModFix amt="70000"/>
            </a:blip>
            <a:stretch>
              <a:fillRect/>
            </a:stretch>
          </a:blipFill>
        </p:spPr>
        <p:txBody>
          <a:bodyPr/>
          <a:lstStyle>
            <a:lvl1pPr marL="0" indent="0">
              <a:buNone/>
              <a:defRPr/>
            </a:lvl1pPr>
          </a:lstStyle>
          <a:p>
            <a:r>
              <a:rPr lang="en-US" dirty="0"/>
              <a:t> </a:t>
            </a:r>
          </a:p>
        </p:txBody>
      </p:sp>
      <p:sp>
        <p:nvSpPr>
          <p:cNvPr id="2" name="Title 1">
            <a:extLst>
              <a:ext uri="{FF2B5EF4-FFF2-40B4-BE49-F238E27FC236}">
                <a16:creationId xmlns:a16="http://schemas.microsoft.com/office/drawing/2014/main" id="{DE07B916-0B90-35E7-AFFD-50AAA1ED4584}"/>
              </a:ext>
            </a:extLst>
          </p:cNvPr>
          <p:cNvSpPr>
            <a:spLocks noGrp="1"/>
          </p:cNvSpPr>
          <p:nvPr>
            <p:ph type="ctrTitle"/>
          </p:nvPr>
        </p:nvSpPr>
        <p:spPr>
          <a:xfrm>
            <a:off x="4133850" y="685799"/>
            <a:ext cx="6373670" cy="2743201"/>
          </a:xfrm>
          <a:solidFill>
            <a:schemeClr val="bg2"/>
          </a:solidFill>
        </p:spPr>
        <p:txBody>
          <a:bodyPr vert="horz" lIns="182880" tIns="45720" rIns="91440" bIns="91440" rtlCol="0" anchor="b">
            <a:normAutofit/>
          </a:bodyPr>
          <a:lstStyle>
            <a:lvl1pPr>
              <a:lnSpc>
                <a:spcPct val="80000"/>
              </a:lnSpc>
              <a:defRPr lang="en-US" sz="6800" dirty="0">
                <a:solidFill>
                  <a:schemeClr val="accent1"/>
                </a:solidFill>
              </a:defRPr>
            </a:lvl1pPr>
          </a:lstStyle>
          <a:p>
            <a:pPr lvl="0"/>
            <a:r>
              <a:rPr lang="en-US"/>
              <a:t>Click to edit Master title style</a:t>
            </a:r>
            <a:endParaRPr lang="en-US" dirty="0"/>
          </a:p>
        </p:txBody>
      </p:sp>
      <p:sp>
        <p:nvSpPr>
          <p:cNvPr id="3" name="Subtitle 2">
            <a:extLst>
              <a:ext uri="{FF2B5EF4-FFF2-40B4-BE49-F238E27FC236}">
                <a16:creationId xmlns:a16="http://schemas.microsoft.com/office/drawing/2014/main" id="{926AEA00-2D64-E177-C13E-F879B49AC353}"/>
              </a:ext>
            </a:extLst>
          </p:cNvPr>
          <p:cNvSpPr>
            <a:spLocks noGrp="1"/>
          </p:cNvSpPr>
          <p:nvPr>
            <p:ph type="subTitle" idx="1"/>
          </p:nvPr>
        </p:nvSpPr>
        <p:spPr>
          <a:xfrm>
            <a:off x="7500457" y="5570290"/>
            <a:ext cx="4114799" cy="699518"/>
          </a:xfrm>
        </p:spPr>
        <p:txBody>
          <a:bodyPr vert="horz" lIns="91440" tIns="45720" rIns="91440" bIns="45720" rtlCol="0" anchor="b">
            <a:normAutofit/>
          </a:bodyPr>
          <a:lstStyle>
            <a:lvl1pPr marL="0" indent="0" algn="r">
              <a:buNone/>
              <a:defRPr lang="en-US" sz="1600" cap="all" baseline="0" dirty="0">
                <a:solidFill>
                  <a:schemeClr val="accent3">
                    <a:lumMod val="75000"/>
                  </a:schemeClr>
                </a:solidFill>
                <a:latin typeface="+mj-lt"/>
              </a:defRPr>
            </a:lvl1pPr>
          </a:lstStyle>
          <a:p>
            <a:pPr lvl="0"/>
            <a:r>
              <a:rPr lang="en-US"/>
              <a:t>Click to edit Master subtitle style</a:t>
            </a:r>
            <a:endParaRPr lang="en-US" dirty="0"/>
          </a:p>
        </p:txBody>
      </p:sp>
      <p:sp>
        <p:nvSpPr>
          <p:cNvPr id="6" name="Slide Number Placeholder 5">
            <a:extLst>
              <a:ext uri="{FF2B5EF4-FFF2-40B4-BE49-F238E27FC236}">
                <a16:creationId xmlns:a16="http://schemas.microsoft.com/office/drawing/2014/main" id="{B945FE83-3A40-27CC-D68D-E889297B8CA2}"/>
              </a:ext>
            </a:extLst>
          </p:cNvPr>
          <p:cNvSpPr>
            <a:spLocks noGrp="1"/>
          </p:cNvSpPr>
          <p:nvPr>
            <p:ph type="sldNum" sz="quarter" idx="14"/>
          </p:nvPr>
        </p:nvSpPr>
        <p:spPr>
          <a:xfrm>
            <a:off x="145716" y="508084"/>
            <a:ext cx="429372" cy="365125"/>
          </a:xfrm>
          <a:noFill/>
        </p:spPr>
        <p:txBody>
          <a:bodyPr/>
          <a:lstStyle/>
          <a:p>
            <a:fld id="{27F8DDA4-3B80-4E8A-A8F5-521F73BF9127}" type="slidenum">
              <a:rPr lang="en-US" smtClean="0"/>
              <a:t>‹#›</a:t>
            </a:fld>
            <a:endParaRPr lang="en-US"/>
          </a:p>
        </p:txBody>
      </p:sp>
      <p:sp>
        <p:nvSpPr>
          <p:cNvPr id="4" name="Date Placeholder 3">
            <a:extLst>
              <a:ext uri="{FF2B5EF4-FFF2-40B4-BE49-F238E27FC236}">
                <a16:creationId xmlns:a16="http://schemas.microsoft.com/office/drawing/2014/main" id="{F8C94BB4-778E-86AE-EEFF-88EE621D2809}"/>
              </a:ext>
            </a:extLst>
          </p:cNvPr>
          <p:cNvSpPr>
            <a:spLocks noGrp="1"/>
          </p:cNvSpPr>
          <p:nvPr>
            <p:ph type="dt" sz="half" idx="10"/>
          </p:nvPr>
        </p:nvSpPr>
        <p:spPr>
          <a:xfrm>
            <a:off x="603663" y="508084"/>
            <a:ext cx="1203320" cy="365125"/>
          </a:xfrm>
          <a:solidFill>
            <a:schemeClr val="bg2"/>
          </a:solidFill>
        </p:spPr>
        <p:txBody>
          <a:bodyPr/>
          <a:lstStyle>
            <a:lvl1pPr algn="l">
              <a:defRPr/>
            </a:lvl1pPr>
          </a:lstStyle>
          <a:p>
            <a:fld id="{D666FC17-48E9-4EB3-BB0E-C81F4FBF1D65}" type="datetime1">
              <a:rPr lang="en-US" smtClean="0"/>
              <a:t>12/7/2025</a:t>
            </a:fld>
            <a:endParaRPr lang="en-US"/>
          </a:p>
        </p:txBody>
      </p:sp>
      <p:sp>
        <p:nvSpPr>
          <p:cNvPr id="5" name="Footer Placeholder 4">
            <a:extLst>
              <a:ext uri="{FF2B5EF4-FFF2-40B4-BE49-F238E27FC236}">
                <a16:creationId xmlns:a16="http://schemas.microsoft.com/office/drawing/2014/main" id="{4098519F-6576-5C5F-82CA-E9D93EB8AD91}"/>
              </a:ext>
            </a:extLst>
          </p:cNvPr>
          <p:cNvSpPr>
            <a:spLocks noGrp="1"/>
          </p:cNvSpPr>
          <p:nvPr>
            <p:ph type="ftr" sz="quarter" idx="11"/>
          </p:nvPr>
        </p:nvSpPr>
        <p:spPr>
          <a:xfrm>
            <a:off x="10134603" y="612063"/>
            <a:ext cx="1487296" cy="478334"/>
          </a:xfrm>
          <a:solidFill>
            <a:schemeClr val="bg2"/>
          </a:solidFill>
        </p:spPr>
        <p:txBody>
          <a:bodyPr anchor="t"/>
          <a:lstStyle>
            <a:lvl1pPr algn="r">
              <a:defRPr sz="1050"/>
            </a:lvl1pPr>
          </a:lstStyle>
          <a:p>
            <a:r>
              <a:rPr lang="en-US"/>
              <a:t>Sample Footer Text</a:t>
            </a:r>
          </a:p>
        </p:txBody>
      </p:sp>
    </p:spTree>
    <p:extLst>
      <p:ext uri="{BB962C8B-B14F-4D97-AF65-F5344CB8AC3E}">
        <p14:creationId xmlns:p14="http://schemas.microsoft.com/office/powerpoint/2010/main" val="296327467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p:cSld name="Content with Picture 19">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1917DD-3691-27F7-68C8-EACE32AEAF6A}"/>
              </a:ext>
            </a:extLst>
          </p:cNvPr>
          <p:cNvSpPr>
            <a:spLocks noGrp="1"/>
          </p:cNvSpPr>
          <p:nvPr>
            <p:ph type="title"/>
          </p:nvPr>
        </p:nvSpPr>
        <p:spPr>
          <a:xfrm>
            <a:off x="495138" y="551542"/>
            <a:ext cx="3737426" cy="1490472"/>
          </a:xfrm>
        </p:spPr>
        <p:txBody>
          <a:bodyPr lIns="137160" tIns="137160" anchor="t"/>
          <a:lstStyle>
            <a:lvl1pPr>
              <a:defRPr/>
            </a:lvl1pPr>
          </a:lstStyle>
          <a:p>
            <a:r>
              <a:rPr lang="en-US"/>
              <a:t>Click to edit Master title style</a:t>
            </a:r>
            <a:endParaRPr lang="en-US" dirty="0"/>
          </a:p>
        </p:txBody>
      </p:sp>
      <p:sp>
        <p:nvSpPr>
          <p:cNvPr id="11" name="Picture Placeholder 10">
            <a:extLst>
              <a:ext uri="{FF2B5EF4-FFF2-40B4-BE49-F238E27FC236}">
                <a16:creationId xmlns:a16="http://schemas.microsoft.com/office/drawing/2014/main" id="{B95E85AE-6D30-80EB-DDF8-337E49DD6E5B}"/>
              </a:ext>
            </a:extLst>
          </p:cNvPr>
          <p:cNvSpPr>
            <a:spLocks noGrp="1"/>
          </p:cNvSpPr>
          <p:nvPr>
            <p:ph type="pic" sz="quarter" idx="13" hasCustomPrompt="1"/>
          </p:nvPr>
        </p:nvSpPr>
        <p:spPr>
          <a:xfrm>
            <a:off x="685800" y="2057400"/>
            <a:ext cx="3429000" cy="4152900"/>
          </a:xfrm>
          <a:blipFill>
            <a:blip r:embed="rId2">
              <a:alphaModFix amt="70000"/>
            </a:blip>
            <a:stretch>
              <a:fillRect/>
            </a:stretch>
          </a:blipFill>
        </p:spPr>
        <p:txBody>
          <a:bodyPr/>
          <a:lstStyle>
            <a:lvl1pPr marL="0" indent="0">
              <a:buNone/>
              <a:defRPr/>
            </a:lvl1pPr>
          </a:lstStyle>
          <a:p>
            <a:r>
              <a:rPr lang="en-US" dirty="0"/>
              <a:t> </a:t>
            </a:r>
          </a:p>
        </p:txBody>
      </p:sp>
      <p:sp>
        <p:nvSpPr>
          <p:cNvPr id="3" name="Content Placeholder 2">
            <a:extLst>
              <a:ext uri="{FF2B5EF4-FFF2-40B4-BE49-F238E27FC236}">
                <a16:creationId xmlns:a16="http://schemas.microsoft.com/office/drawing/2014/main" id="{DDDF1F66-DA3A-1E9E-183A-4FB86FC67F15}"/>
              </a:ext>
            </a:extLst>
          </p:cNvPr>
          <p:cNvSpPr>
            <a:spLocks noGrp="1"/>
          </p:cNvSpPr>
          <p:nvPr>
            <p:ph idx="1"/>
          </p:nvPr>
        </p:nvSpPr>
        <p:spPr>
          <a:xfrm>
            <a:off x="4681057" y="595083"/>
            <a:ext cx="6981749" cy="5303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0" name="Straight Connector 9">
            <a:extLst>
              <a:ext uri="{FF2B5EF4-FFF2-40B4-BE49-F238E27FC236}">
                <a16:creationId xmlns:a16="http://schemas.microsoft.com/office/drawing/2014/main" id="{BB460515-4779-2CA9-5335-1F4AD158B79D}"/>
              </a:ext>
              <a:ext uri="{C183D7F6-B498-43B3-948B-1728B52AA6E4}">
                <adec:decorative xmlns:adec="http://schemas.microsoft.com/office/drawing/2017/decorative" val="1"/>
              </a:ext>
            </a:extLst>
          </p:cNvPr>
          <p:cNvCxnSpPr>
            <a:cxnSpLocks/>
          </p:cNvCxnSpPr>
          <p:nvPr/>
        </p:nvCxnSpPr>
        <p:spPr>
          <a:xfrm>
            <a:off x="4800600" y="6210300"/>
            <a:ext cx="6705600" cy="0"/>
          </a:xfrm>
          <a:prstGeom prst="line">
            <a:avLst/>
          </a:prstGeom>
          <a:ln w="12700">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A1D27EA8-C1D8-B105-9F54-16985594DB0A}"/>
              </a:ext>
            </a:extLst>
          </p:cNvPr>
          <p:cNvSpPr>
            <a:spLocks noGrp="1"/>
          </p:cNvSpPr>
          <p:nvPr>
            <p:ph type="ftr" sz="quarter" idx="11"/>
          </p:nvPr>
        </p:nvSpPr>
        <p:spPr>
          <a:xfrm>
            <a:off x="4681058" y="6029868"/>
            <a:ext cx="2024542" cy="365125"/>
          </a:xfrm>
        </p:spPr>
        <p:txBody>
          <a:bodyPr/>
          <a:lstStyle/>
          <a:p>
            <a:r>
              <a:rPr lang="en-US"/>
              <a:t>Sample Footer Text</a:t>
            </a:r>
          </a:p>
        </p:txBody>
      </p:sp>
      <p:sp>
        <p:nvSpPr>
          <p:cNvPr id="4" name="Date Placeholder 3">
            <a:extLst>
              <a:ext uri="{FF2B5EF4-FFF2-40B4-BE49-F238E27FC236}">
                <a16:creationId xmlns:a16="http://schemas.microsoft.com/office/drawing/2014/main" id="{4C64A704-5499-D0F7-F550-5994C49F8C26}"/>
              </a:ext>
            </a:extLst>
          </p:cNvPr>
          <p:cNvSpPr>
            <a:spLocks noGrp="1"/>
          </p:cNvSpPr>
          <p:nvPr>
            <p:ph type="dt" sz="half" idx="10"/>
          </p:nvPr>
        </p:nvSpPr>
        <p:spPr>
          <a:xfrm>
            <a:off x="10058400" y="6029868"/>
            <a:ext cx="1175034" cy="365125"/>
          </a:xfrm>
        </p:spPr>
        <p:txBody>
          <a:bodyPr/>
          <a:lstStyle/>
          <a:p>
            <a:fld id="{1A3891DC-7E15-43B5-BCFB-370696C30398}" type="datetime1">
              <a:rPr lang="en-US" smtClean="0"/>
              <a:t>12/7/2025</a:t>
            </a:fld>
            <a:endParaRPr lang="en-US"/>
          </a:p>
        </p:txBody>
      </p:sp>
      <p:sp>
        <p:nvSpPr>
          <p:cNvPr id="6" name="Slide Number Placeholder 5">
            <a:extLst>
              <a:ext uri="{FF2B5EF4-FFF2-40B4-BE49-F238E27FC236}">
                <a16:creationId xmlns:a16="http://schemas.microsoft.com/office/drawing/2014/main" id="{AD2F2DDE-AF7B-917E-704F-1E12AB9BFFCD}"/>
              </a:ext>
            </a:extLst>
          </p:cNvPr>
          <p:cNvSpPr>
            <a:spLocks noGrp="1"/>
          </p:cNvSpPr>
          <p:nvPr>
            <p:ph type="sldNum" sz="quarter" idx="12"/>
          </p:nvPr>
        </p:nvSpPr>
        <p:spPr/>
        <p:txBody>
          <a:bodyPr/>
          <a:lstStyle/>
          <a:p>
            <a:fld id="{27F8DDA4-3B80-4E8A-A8F5-521F73BF9127}" type="slidenum">
              <a:rPr lang="en-US" smtClean="0"/>
              <a:t>‹#›</a:t>
            </a:fld>
            <a:endParaRPr lang="en-US"/>
          </a:p>
        </p:txBody>
      </p:sp>
    </p:spTree>
    <p:extLst>
      <p:ext uri="{BB962C8B-B14F-4D97-AF65-F5344CB8AC3E}">
        <p14:creationId xmlns:p14="http://schemas.microsoft.com/office/powerpoint/2010/main" val="249987196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type="obj" preserve="1">
  <p:cSld name="Number Larg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24EAB6-808C-672B-68A5-49764748CDD8}"/>
              </a:ext>
              <a:ext uri="{C183D7F6-B498-43B3-948B-1728B52AA6E4}">
                <adec:decorative xmlns:adec="http://schemas.microsoft.com/office/drawing/2017/decorative" val="1"/>
              </a:ext>
            </a:extLst>
          </p:cNvPr>
          <p:cNvSpPr/>
          <p:nvPr/>
        </p:nvSpPr>
        <p:spPr>
          <a:xfrm>
            <a:off x="0" y="0"/>
            <a:ext cx="12192000" cy="6858000"/>
          </a:xfrm>
          <a:prstGeom prst="rect">
            <a:avLst/>
          </a:prstGeom>
          <a:solidFill>
            <a:schemeClr val="bg2"/>
          </a:solidFill>
          <a:ln w="1905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21917DD-3691-27F7-68C8-EACE32AEAF6A}"/>
              </a:ext>
            </a:extLst>
          </p:cNvPr>
          <p:cNvSpPr>
            <a:spLocks noGrp="1"/>
          </p:cNvSpPr>
          <p:nvPr>
            <p:ph type="title"/>
          </p:nvPr>
        </p:nvSpPr>
        <p:spPr>
          <a:xfrm>
            <a:off x="4800599" y="5149121"/>
            <a:ext cx="6861107" cy="842527"/>
          </a:xfrm>
          <a:noFill/>
        </p:spPr>
        <p:txBody>
          <a:bodyPr anchor="t"/>
          <a:lstStyle>
            <a:lvl1pPr algn="r">
              <a:defRPr b="0" cap="all" baseline="0">
                <a:solidFill>
                  <a:schemeClr val="accent1"/>
                </a:solidFill>
                <a:effectLst/>
                <a:latin typeface="+mj-lt"/>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DDDF1F66-DA3A-1E9E-183A-4FB86FC67F15}"/>
              </a:ext>
            </a:extLst>
          </p:cNvPr>
          <p:cNvSpPr>
            <a:spLocks noGrp="1"/>
          </p:cNvSpPr>
          <p:nvPr>
            <p:ph idx="1" hasCustomPrompt="1"/>
          </p:nvPr>
        </p:nvSpPr>
        <p:spPr>
          <a:xfrm>
            <a:off x="434196" y="120765"/>
            <a:ext cx="10723000" cy="4260404"/>
          </a:xfrm>
        </p:spPr>
        <p:txBody>
          <a:bodyPr lIns="0" tIns="0" rIns="0" bIns="0" anchor="b">
            <a:normAutofit/>
          </a:bodyPr>
          <a:lstStyle>
            <a:lvl1pPr marL="0" indent="0">
              <a:buNone/>
              <a:defRPr sz="28000" spc="-200" baseline="0">
                <a:solidFill>
                  <a:schemeClr val="accent3"/>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a:t>
            </a:r>
          </a:p>
        </p:txBody>
      </p:sp>
      <p:sp>
        <p:nvSpPr>
          <p:cNvPr id="5" name="Footer Placeholder 4">
            <a:extLst>
              <a:ext uri="{FF2B5EF4-FFF2-40B4-BE49-F238E27FC236}">
                <a16:creationId xmlns:a16="http://schemas.microsoft.com/office/drawing/2014/main" id="{A1D27EA8-C1D8-B105-9F54-16985594DB0A}"/>
              </a:ext>
            </a:extLst>
          </p:cNvPr>
          <p:cNvSpPr>
            <a:spLocks noGrp="1"/>
          </p:cNvSpPr>
          <p:nvPr>
            <p:ph type="ftr" sz="quarter" idx="11"/>
          </p:nvPr>
        </p:nvSpPr>
        <p:spPr>
          <a:xfrm>
            <a:off x="605431" y="6029867"/>
            <a:ext cx="2137769" cy="365125"/>
          </a:xfrm>
          <a:noFill/>
        </p:spPr>
        <p:txBody>
          <a:bodyPr/>
          <a:lstStyle>
            <a:lvl1pPr>
              <a:defRPr b="0">
                <a:solidFill>
                  <a:schemeClr val="tx2"/>
                </a:solidFill>
              </a:defRPr>
            </a:lvl1pPr>
          </a:lstStyle>
          <a:p>
            <a:r>
              <a:rPr lang="en-US"/>
              <a:t>Sample Footer Text</a:t>
            </a:r>
          </a:p>
        </p:txBody>
      </p:sp>
      <p:sp>
        <p:nvSpPr>
          <p:cNvPr id="4" name="Date Placeholder 3">
            <a:extLst>
              <a:ext uri="{FF2B5EF4-FFF2-40B4-BE49-F238E27FC236}">
                <a16:creationId xmlns:a16="http://schemas.microsoft.com/office/drawing/2014/main" id="{4C64A704-5499-D0F7-F550-5994C49F8C26}"/>
              </a:ext>
            </a:extLst>
          </p:cNvPr>
          <p:cNvSpPr>
            <a:spLocks noGrp="1"/>
          </p:cNvSpPr>
          <p:nvPr>
            <p:ph type="dt" sz="half" idx="10"/>
          </p:nvPr>
        </p:nvSpPr>
        <p:spPr>
          <a:noFill/>
        </p:spPr>
        <p:txBody>
          <a:bodyPr/>
          <a:lstStyle>
            <a:lvl1pPr>
              <a:defRPr>
                <a:solidFill>
                  <a:schemeClr val="tx2"/>
                </a:solidFill>
              </a:defRPr>
            </a:lvl1pPr>
          </a:lstStyle>
          <a:p>
            <a:fld id="{E5E07D1D-D1D5-479B-A8E5-C908666570C8}" type="datetime1">
              <a:rPr lang="en-US" smtClean="0"/>
              <a:t>12/7/2025</a:t>
            </a:fld>
            <a:endParaRPr lang="en-US"/>
          </a:p>
        </p:txBody>
      </p:sp>
      <p:sp>
        <p:nvSpPr>
          <p:cNvPr id="6" name="Slide Number Placeholder 5">
            <a:extLst>
              <a:ext uri="{FF2B5EF4-FFF2-40B4-BE49-F238E27FC236}">
                <a16:creationId xmlns:a16="http://schemas.microsoft.com/office/drawing/2014/main" id="{AD2F2DDE-AF7B-917E-704F-1E12AB9BFFCD}"/>
              </a:ext>
            </a:extLst>
          </p:cNvPr>
          <p:cNvSpPr>
            <a:spLocks noGrp="1"/>
          </p:cNvSpPr>
          <p:nvPr>
            <p:ph type="sldNum" sz="quarter" idx="12"/>
          </p:nvPr>
        </p:nvSpPr>
        <p:spPr>
          <a:noFill/>
        </p:spPr>
        <p:txBody>
          <a:bodyPr/>
          <a:lstStyle>
            <a:lvl1pPr>
              <a:defRPr>
                <a:solidFill>
                  <a:schemeClr val="tx2"/>
                </a:solidFill>
              </a:defRPr>
            </a:lvl1pPr>
          </a:lstStyle>
          <a:p>
            <a:fld id="{27F8DDA4-3B80-4E8A-A8F5-521F73BF9127}" type="slidenum">
              <a:rPr lang="en-US" smtClean="0"/>
              <a:t>‹#›</a:t>
            </a:fld>
            <a:endParaRPr lang="en-US"/>
          </a:p>
        </p:txBody>
      </p:sp>
      <p:cxnSp>
        <p:nvCxnSpPr>
          <p:cNvPr id="9" name="Straight Connector 8">
            <a:extLst>
              <a:ext uri="{FF2B5EF4-FFF2-40B4-BE49-F238E27FC236}">
                <a16:creationId xmlns:a16="http://schemas.microsoft.com/office/drawing/2014/main" id="{838393CD-94B6-EC8A-E14F-A09689A25C51}"/>
              </a:ext>
              <a:ext uri="{C183D7F6-B498-43B3-948B-1728B52AA6E4}">
                <adec:decorative xmlns:adec="http://schemas.microsoft.com/office/drawing/2017/decorative" val="1"/>
              </a:ext>
            </a:extLst>
          </p:cNvPr>
          <p:cNvCxnSpPr>
            <a:cxnSpLocks/>
          </p:cNvCxnSpPr>
          <p:nvPr/>
        </p:nvCxnSpPr>
        <p:spPr>
          <a:xfrm>
            <a:off x="11503594" y="675861"/>
            <a:ext cx="0" cy="4184295"/>
          </a:xfrm>
          <a:prstGeom prst="line">
            <a:avLst/>
          </a:prstGeom>
          <a:ln w="12700">
            <a:solidFill>
              <a:schemeClr val="tx2">
                <a:alpha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4725212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type="obj" preserve="1">
  <p:cSld name="Number Large 2">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24EAB6-808C-672B-68A5-49764748CDD8}"/>
              </a:ext>
              <a:ext uri="{C183D7F6-B498-43B3-948B-1728B52AA6E4}">
                <adec:decorative xmlns:adec="http://schemas.microsoft.com/office/drawing/2017/decorative" val="1"/>
              </a:ext>
            </a:extLst>
          </p:cNvPr>
          <p:cNvSpPr/>
          <p:nvPr/>
        </p:nvSpPr>
        <p:spPr>
          <a:xfrm>
            <a:off x="0" y="0"/>
            <a:ext cx="12192000" cy="6858000"/>
          </a:xfrm>
          <a:prstGeom prst="rect">
            <a:avLst/>
          </a:prstGeom>
          <a:solidFill>
            <a:schemeClr val="accent2">
              <a:lumMod val="60000"/>
              <a:lumOff val="40000"/>
              <a:alpha val="80000"/>
            </a:schemeClr>
          </a:solidFill>
          <a:ln w="1905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21917DD-3691-27F7-68C8-EACE32AEAF6A}"/>
              </a:ext>
            </a:extLst>
          </p:cNvPr>
          <p:cNvSpPr>
            <a:spLocks noGrp="1"/>
          </p:cNvSpPr>
          <p:nvPr>
            <p:ph type="title"/>
          </p:nvPr>
        </p:nvSpPr>
        <p:spPr>
          <a:xfrm>
            <a:off x="3429000" y="5042130"/>
            <a:ext cx="8232707" cy="949518"/>
          </a:xfrm>
          <a:noFill/>
        </p:spPr>
        <p:txBody>
          <a:bodyPr anchor="t">
            <a:normAutofit/>
          </a:bodyPr>
          <a:lstStyle>
            <a:lvl1pPr algn="r">
              <a:defRPr sz="3200" b="0" cap="none" baseline="0">
                <a:solidFill>
                  <a:schemeClr val="accent5">
                    <a:lumMod val="75000"/>
                  </a:schemeClr>
                </a:solidFill>
                <a:effectLst/>
                <a:latin typeface="+mn-lt"/>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DDDF1F66-DA3A-1E9E-183A-4FB86FC67F15}"/>
              </a:ext>
            </a:extLst>
          </p:cNvPr>
          <p:cNvSpPr>
            <a:spLocks noGrp="1"/>
          </p:cNvSpPr>
          <p:nvPr>
            <p:ph idx="1" hasCustomPrompt="1"/>
          </p:nvPr>
        </p:nvSpPr>
        <p:spPr>
          <a:xfrm>
            <a:off x="434196" y="120765"/>
            <a:ext cx="10723000" cy="4260404"/>
          </a:xfrm>
        </p:spPr>
        <p:txBody>
          <a:bodyPr anchor="b">
            <a:normAutofit/>
          </a:bodyPr>
          <a:lstStyle>
            <a:lvl1pPr marL="0" indent="0">
              <a:buNone/>
              <a:defRPr sz="28000" spc="-200" baseline="0">
                <a:solidFill>
                  <a:schemeClr val="accent1"/>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a:t>
            </a:r>
          </a:p>
        </p:txBody>
      </p:sp>
      <p:sp>
        <p:nvSpPr>
          <p:cNvPr id="5" name="Footer Placeholder 4">
            <a:extLst>
              <a:ext uri="{FF2B5EF4-FFF2-40B4-BE49-F238E27FC236}">
                <a16:creationId xmlns:a16="http://schemas.microsoft.com/office/drawing/2014/main" id="{A1D27EA8-C1D8-B105-9F54-16985594DB0A}"/>
              </a:ext>
            </a:extLst>
          </p:cNvPr>
          <p:cNvSpPr>
            <a:spLocks noGrp="1"/>
          </p:cNvSpPr>
          <p:nvPr>
            <p:ph type="ftr" sz="quarter" idx="11"/>
          </p:nvPr>
        </p:nvSpPr>
        <p:spPr>
          <a:xfrm>
            <a:off x="605431" y="6029868"/>
            <a:ext cx="2137769" cy="365125"/>
          </a:xfrm>
          <a:noFill/>
        </p:spPr>
        <p:txBody>
          <a:bodyPr/>
          <a:lstStyle>
            <a:lvl1pPr>
              <a:defRPr b="0">
                <a:solidFill>
                  <a:schemeClr val="tx2"/>
                </a:solidFill>
              </a:defRPr>
            </a:lvl1pPr>
          </a:lstStyle>
          <a:p>
            <a:r>
              <a:rPr lang="en-US"/>
              <a:t>Sample Footer Text</a:t>
            </a:r>
          </a:p>
        </p:txBody>
      </p:sp>
      <p:sp>
        <p:nvSpPr>
          <p:cNvPr id="4" name="Date Placeholder 3">
            <a:extLst>
              <a:ext uri="{FF2B5EF4-FFF2-40B4-BE49-F238E27FC236}">
                <a16:creationId xmlns:a16="http://schemas.microsoft.com/office/drawing/2014/main" id="{4C64A704-5499-D0F7-F550-5994C49F8C26}"/>
              </a:ext>
            </a:extLst>
          </p:cNvPr>
          <p:cNvSpPr>
            <a:spLocks noGrp="1"/>
          </p:cNvSpPr>
          <p:nvPr>
            <p:ph type="dt" sz="half" idx="10"/>
          </p:nvPr>
        </p:nvSpPr>
        <p:spPr>
          <a:noFill/>
        </p:spPr>
        <p:txBody>
          <a:bodyPr/>
          <a:lstStyle>
            <a:lvl1pPr>
              <a:defRPr>
                <a:solidFill>
                  <a:schemeClr val="tx2"/>
                </a:solidFill>
              </a:defRPr>
            </a:lvl1pPr>
          </a:lstStyle>
          <a:p>
            <a:fld id="{DC860212-EC80-4550-8977-412BA68CEEAD}" type="datetime1">
              <a:rPr lang="en-US" smtClean="0"/>
              <a:t>12/7/2025</a:t>
            </a:fld>
            <a:endParaRPr lang="en-US"/>
          </a:p>
        </p:txBody>
      </p:sp>
      <p:sp>
        <p:nvSpPr>
          <p:cNvPr id="6" name="Slide Number Placeholder 5">
            <a:extLst>
              <a:ext uri="{FF2B5EF4-FFF2-40B4-BE49-F238E27FC236}">
                <a16:creationId xmlns:a16="http://schemas.microsoft.com/office/drawing/2014/main" id="{AD2F2DDE-AF7B-917E-704F-1E12AB9BFFCD}"/>
              </a:ext>
            </a:extLst>
          </p:cNvPr>
          <p:cNvSpPr>
            <a:spLocks noGrp="1"/>
          </p:cNvSpPr>
          <p:nvPr>
            <p:ph type="sldNum" sz="quarter" idx="12"/>
          </p:nvPr>
        </p:nvSpPr>
        <p:spPr>
          <a:noFill/>
        </p:spPr>
        <p:txBody>
          <a:bodyPr/>
          <a:lstStyle>
            <a:lvl1pPr>
              <a:defRPr>
                <a:solidFill>
                  <a:schemeClr val="tx2"/>
                </a:solidFill>
              </a:defRPr>
            </a:lvl1pPr>
          </a:lstStyle>
          <a:p>
            <a:fld id="{27F8DDA4-3B80-4E8A-A8F5-521F73BF9127}" type="slidenum">
              <a:rPr lang="en-US" smtClean="0"/>
              <a:t>‹#›</a:t>
            </a:fld>
            <a:endParaRPr lang="en-US"/>
          </a:p>
        </p:txBody>
      </p:sp>
      <p:cxnSp>
        <p:nvCxnSpPr>
          <p:cNvPr id="8" name="Straight Connector 7">
            <a:extLst>
              <a:ext uri="{FF2B5EF4-FFF2-40B4-BE49-F238E27FC236}">
                <a16:creationId xmlns:a16="http://schemas.microsoft.com/office/drawing/2014/main" id="{5129594E-9391-9519-E286-4ED9732CC6C8}"/>
              </a:ext>
              <a:ext uri="{C183D7F6-B498-43B3-948B-1728B52AA6E4}">
                <adec:decorative xmlns:adec="http://schemas.microsoft.com/office/drawing/2017/decorative" val="1"/>
              </a:ext>
            </a:extLst>
          </p:cNvPr>
          <p:cNvCxnSpPr>
            <a:cxnSpLocks/>
          </p:cNvCxnSpPr>
          <p:nvPr/>
        </p:nvCxnSpPr>
        <p:spPr>
          <a:xfrm>
            <a:off x="11509025" y="735417"/>
            <a:ext cx="0" cy="4124739"/>
          </a:xfrm>
          <a:prstGeom prst="line">
            <a:avLst/>
          </a:prstGeom>
          <a:ln w="12700">
            <a:solidFill>
              <a:srgbClr val="EFEDE7">
                <a:alpha val="75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2218812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type="obj" preserve="1">
  <p:cSld name="Number Large 3">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24EAB6-808C-672B-68A5-49764748CDD8}"/>
              </a:ext>
              <a:ext uri="{C183D7F6-B498-43B3-948B-1728B52AA6E4}">
                <adec:decorative xmlns:adec="http://schemas.microsoft.com/office/drawing/2017/decorative" val="1"/>
              </a:ext>
            </a:extLst>
          </p:cNvPr>
          <p:cNvSpPr/>
          <p:nvPr/>
        </p:nvSpPr>
        <p:spPr>
          <a:xfrm>
            <a:off x="0" y="0"/>
            <a:ext cx="12192000" cy="6858000"/>
          </a:xfrm>
          <a:prstGeom prst="rect">
            <a:avLst/>
          </a:prstGeom>
          <a:solidFill>
            <a:schemeClr val="accent2">
              <a:lumMod val="60000"/>
              <a:lumOff val="40000"/>
            </a:schemeClr>
          </a:solidFill>
          <a:ln w="1905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21917DD-3691-27F7-68C8-EACE32AEAF6A}"/>
              </a:ext>
            </a:extLst>
          </p:cNvPr>
          <p:cNvSpPr>
            <a:spLocks noGrp="1"/>
          </p:cNvSpPr>
          <p:nvPr>
            <p:ph type="title"/>
          </p:nvPr>
        </p:nvSpPr>
        <p:spPr>
          <a:xfrm>
            <a:off x="4114799" y="5230607"/>
            <a:ext cx="7634369" cy="761041"/>
          </a:xfrm>
          <a:noFill/>
        </p:spPr>
        <p:txBody>
          <a:bodyPr anchor="t"/>
          <a:lstStyle>
            <a:lvl1pPr algn="r">
              <a:defRPr>
                <a:solidFill>
                  <a:schemeClr val="bg1"/>
                </a:solidFil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DDDF1F66-DA3A-1E9E-183A-4FB86FC67F15}"/>
              </a:ext>
            </a:extLst>
          </p:cNvPr>
          <p:cNvSpPr>
            <a:spLocks noGrp="1"/>
          </p:cNvSpPr>
          <p:nvPr>
            <p:ph idx="1" hasCustomPrompt="1"/>
          </p:nvPr>
        </p:nvSpPr>
        <p:spPr>
          <a:xfrm>
            <a:off x="434195" y="120765"/>
            <a:ext cx="10659375" cy="4800600"/>
          </a:xfrm>
        </p:spPr>
        <p:txBody>
          <a:bodyPr lIns="0" tIns="0" rIns="0" bIns="0" anchor="b">
            <a:normAutofit/>
          </a:bodyPr>
          <a:lstStyle>
            <a:lvl1pPr marL="0" indent="0">
              <a:buNone/>
              <a:defRPr sz="31000" spc="-100" baseline="0">
                <a:solidFill>
                  <a:schemeClr val="accent2"/>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a:t>
            </a:r>
          </a:p>
        </p:txBody>
      </p:sp>
      <p:sp>
        <p:nvSpPr>
          <p:cNvPr id="5" name="Footer Placeholder 4">
            <a:extLst>
              <a:ext uri="{FF2B5EF4-FFF2-40B4-BE49-F238E27FC236}">
                <a16:creationId xmlns:a16="http://schemas.microsoft.com/office/drawing/2014/main" id="{A1D27EA8-C1D8-B105-9F54-16985594DB0A}"/>
              </a:ext>
            </a:extLst>
          </p:cNvPr>
          <p:cNvSpPr>
            <a:spLocks noGrp="1"/>
          </p:cNvSpPr>
          <p:nvPr>
            <p:ph type="ftr" sz="quarter" idx="11"/>
          </p:nvPr>
        </p:nvSpPr>
        <p:spPr>
          <a:xfrm>
            <a:off x="605431" y="6032480"/>
            <a:ext cx="2137769" cy="365125"/>
          </a:xfrm>
          <a:noFill/>
        </p:spPr>
        <p:txBody>
          <a:bodyPr/>
          <a:lstStyle>
            <a:lvl1pPr>
              <a:defRPr b="0" spc="0">
                <a:solidFill>
                  <a:schemeClr val="bg1"/>
                </a:solidFill>
              </a:defRPr>
            </a:lvl1pPr>
          </a:lstStyle>
          <a:p>
            <a:r>
              <a:rPr lang="en-US"/>
              <a:t>Sample Footer Text</a:t>
            </a:r>
          </a:p>
        </p:txBody>
      </p:sp>
      <p:sp>
        <p:nvSpPr>
          <p:cNvPr id="4" name="Date Placeholder 3">
            <a:extLst>
              <a:ext uri="{FF2B5EF4-FFF2-40B4-BE49-F238E27FC236}">
                <a16:creationId xmlns:a16="http://schemas.microsoft.com/office/drawing/2014/main" id="{4C64A704-5499-D0F7-F550-5994C49F8C26}"/>
              </a:ext>
            </a:extLst>
          </p:cNvPr>
          <p:cNvSpPr>
            <a:spLocks noGrp="1"/>
          </p:cNvSpPr>
          <p:nvPr>
            <p:ph type="dt" sz="half" idx="10"/>
          </p:nvPr>
        </p:nvSpPr>
        <p:spPr>
          <a:noFill/>
        </p:spPr>
        <p:txBody>
          <a:bodyPr/>
          <a:lstStyle>
            <a:lvl1pPr>
              <a:defRPr>
                <a:solidFill>
                  <a:schemeClr val="bg1"/>
                </a:solidFill>
              </a:defRPr>
            </a:lvl1pPr>
          </a:lstStyle>
          <a:p>
            <a:fld id="{C58B63FC-A13C-4EAB-9220-41BEA3370D02}" type="datetime1">
              <a:rPr lang="en-US" smtClean="0"/>
              <a:t>12/7/2025</a:t>
            </a:fld>
            <a:endParaRPr lang="en-US"/>
          </a:p>
        </p:txBody>
      </p:sp>
      <p:sp>
        <p:nvSpPr>
          <p:cNvPr id="6" name="Slide Number Placeholder 5">
            <a:extLst>
              <a:ext uri="{FF2B5EF4-FFF2-40B4-BE49-F238E27FC236}">
                <a16:creationId xmlns:a16="http://schemas.microsoft.com/office/drawing/2014/main" id="{AD2F2DDE-AF7B-917E-704F-1E12AB9BFFCD}"/>
              </a:ext>
            </a:extLst>
          </p:cNvPr>
          <p:cNvSpPr>
            <a:spLocks noGrp="1"/>
          </p:cNvSpPr>
          <p:nvPr>
            <p:ph type="sldNum" sz="quarter" idx="12"/>
          </p:nvPr>
        </p:nvSpPr>
        <p:spPr>
          <a:noFill/>
        </p:spPr>
        <p:txBody>
          <a:bodyPr/>
          <a:lstStyle>
            <a:lvl1pPr>
              <a:defRPr>
                <a:solidFill>
                  <a:schemeClr val="bg1"/>
                </a:solidFill>
              </a:defRPr>
            </a:lvl1pPr>
          </a:lstStyle>
          <a:p>
            <a:fld id="{27F8DDA4-3B80-4E8A-A8F5-521F73BF9127}" type="slidenum">
              <a:rPr lang="en-US" smtClean="0"/>
              <a:t>‹#›</a:t>
            </a:fld>
            <a:endParaRPr lang="en-US"/>
          </a:p>
        </p:txBody>
      </p:sp>
      <p:cxnSp>
        <p:nvCxnSpPr>
          <p:cNvPr id="8" name="Straight Connector 7">
            <a:extLst>
              <a:ext uri="{FF2B5EF4-FFF2-40B4-BE49-F238E27FC236}">
                <a16:creationId xmlns:a16="http://schemas.microsoft.com/office/drawing/2014/main" id="{5129594E-9391-9519-E286-4ED9732CC6C8}"/>
              </a:ext>
              <a:ext uri="{C183D7F6-B498-43B3-948B-1728B52AA6E4}">
                <adec:decorative xmlns:adec="http://schemas.microsoft.com/office/drawing/2017/decorative" val="1"/>
              </a:ext>
            </a:extLst>
          </p:cNvPr>
          <p:cNvCxnSpPr>
            <a:cxnSpLocks/>
          </p:cNvCxnSpPr>
          <p:nvPr/>
        </p:nvCxnSpPr>
        <p:spPr>
          <a:xfrm>
            <a:off x="11509025" y="735417"/>
            <a:ext cx="0" cy="4185948"/>
          </a:xfrm>
          <a:prstGeom prst="line">
            <a:avLst/>
          </a:prstGeom>
          <a:ln w="12700">
            <a:solidFill>
              <a:srgbClr val="EFEDE7">
                <a:alpha val="75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3296069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type="obj" preserve="1">
  <p:cSld name="Number Large 4">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24EAB6-808C-672B-68A5-49764748CDD8}"/>
              </a:ext>
              <a:ext uri="{C183D7F6-B498-43B3-948B-1728B52AA6E4}">
                <adec:decorative xmlns:adec="http://schemas.microsoft.com/office/drawing/2017/decorative" val="1"/>
              </a:ext>
            </a:extLst>
          </p:cNvPr>
          <p:cNvSpPr/>
          <p:nvPr/>
        </p:nvSpPr>
        <p:spPr>
          <a:xfrm>
            <a:off x="0" y="0"/>
            <a:ext cx="12192000" cy="6858000"/>
          </a:xfrm>
          <a:prstGeom prst="rect">
            <a:avLst/>
          </a:prstGeom>
          <a:solidFill>
            <a:schemeClr val="accent2"/>
          </a:solidFill>
          <a:ln w="1905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2" name="Title 1">
            <a:extLst>
              <a:ext uri="{FF2B5EF4-FFF2-40B4-BE49-F238E27FC236}">
                <a16:creationId xmlns:a16="http://schemas.microsoft.com/office/drawing/2014/main" id="{421917DD-3691-27F7-68C8-EACE32AEAF6A}"/>
              </a:ext>
            </a:extLst>
          </p:cNvPr>
          <p:cNvSpPr>
            <a:spLocks noGrp="1"/>
          </p:cNvSpPr>
          <p:nvPr>
            <p:ph type="title"/>
          </p:nvPr>
        </p:nvSpPr>
        <p:spPr>
          <a:xfrm>
            <a:off x="3800723" y="5230607"/>
            <a:ext cx="7948445" cy="761041"/>
          </a:xfrm>
          <a:noFill/>
        </p:spPr>
        <p:txBody>
          <a:bodyPr anchor="t"/>
          <a:lstStyle>
            <a:lvl1pPr algn="r">
              <a:defRPr b="1" spc="100" baseline="0">
                <a:solidFill>
                  <a:schemeClr val="bg2"/>
                </a:solidFill>
                <a:latin typeface="+mn-lt"/>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DDDF1F66-DA3A-1E9E-183A-4FB86FC67F15}"/>
              </a:ext>
            </a:extLst>
          </p:cNvPr>
          <p:cNvSpPr>
            <a:spLocks noGrp="1"/>
          </p:cNvSpPr>
          <p:nvPr>
            <p:ph idx="1" hasCustomPrompt="1"/>
          </p:nvPr>
        </p:nvSpPr>
        <p:spPr>
          <a:xfrm>
            <a:off x="434195" y="-657225"/>
            <a:ext cx="10924355" cy="5887832"/>
          </a:xfrm>
        </p:spPr>
        <p:txBody>
          <a:bodyPr lIns="0" tIns="0" rIns="0" bIns="0" anchor="ctr">
            <a:normAutofit/>
          </a:bodyPr>
          <a:lstStyle>
            <a:lvl1pPr marL="0" indent="0">
              <a:buNone/>
              <a:defRPr sz="31000" spc="-100" baseline="0">
                <a:solidFill>
                  <a:schemeClr val="bg2"/>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a:t>
            </a:r>
          </a:p>
        </p:txBody>
      </p:sp>
      <p:sp>
        <p:nvSpPr>
          <p:cNvPr id="5" name="Footer Placeholder 4">
            <a:extLst>
              <a:ext uri="{FF2B5EF4-FFF2-40B4-BE49-F238E27FC236}">
                <a16:creationId xmlns:a16="http://schemas.microsoft.com/office/drawing/2014/main" id="{A1D27EA8-C1D8-B105-9F54-16985594DB0A}"/>
              </a:ext>
            </a:extLst>
          </p:cNvPr>
          <p:cNvSpPr>
            <a:spLocks noGrp="1"/>
          </p:cNvSpPr>
          <p:nvPr>
            <p:ph type="ftr" sz="quarter" idx="11"/>
          </p:nvPr>
        </p:nvSpPr>
        <p:spPr>
          <a:xfrm>
            <a:off x="605431" y="6032480"/>
            <a:ext cx="2137769" cy="365125"/>
          </a:xfrm>
          <a:noFill/>
        </p:spPr>
        <p:txBody>
          <a:bodyPr/>
          <a:lstStyle>
            <a:lvl1pPr>
              <a:defRPr b="0" spc="0">
                <a:solidFill>
                  <a:schemeClr val="bg2"/>
                </a:solidFill>
              </a:defRPr>
            </a:lvl1pPr>
          </a:lstStyle>
          <a:p>
            <a:r>
              <a:rPr lang="en-US"/>
              <a:t>Sample Footer Text</a:t>
            </a:r>
          </a:p>
        </p:txBody>
      </p:sp>
      <p:sp>
        <p:nvSpPr>
          <p:cNvPr id="4" name="Date Placeholder 3">
            <a:extLst>
              <a:ext uri="{FF2B5EF4-FFF2-40B4-BE49-F238E27FC236}">
                <a16:creationId xmlns:a16="http://schemas.microsoft.com/office/drawing/2014/main" id="{4C64A704-5499-D0F7-F550-5994C49F8C26}"/>
              </a:ext>
            </a:extLst>
          </p:cNvPr>
          <p:cNvSpPr>
            <a:spLocks noGrp="1"/>
          </p:cNvSpPr>
          <p:nvPr>
            <p:ph type="dt" sz="half" idx="10"/>
          </p:nvPr>
        </p:nvSpPr>
        <p:spPr>
          <a:noFill/>
        </p:spPr>
        <p:txBody>
          <a:bodyPr/>
          <a:lstStyle>
            <a:lvl1pPr>
              <a:defRPr>
                <a:solidFill>
                  <a:schemeClr val="bg2"/>
                </a:solidFill>
              </a:defRPr>
            </a:lvl1pPr>
          </a:lstStyle>
          <a:p>
            <a:fld id="{4D133BBB-C9BA-478D-ACC3-56E69C31B4D0}" type="datetime1">
              <a:rPr lang="en-US" smtClean="0"/>
              <a:t>12/7/2025</a:t>
            </a:fld>
            <a:endParaRPr lang="en-US"/>
          </a:p>
        </p:txBody>
      </p:sp>
      <p:sp>
        <p:nvSpPr>
          <p:cNvPr id="6" name="Slide Number Placeholder 5">
            <a:extLst>
              <a:ext uri="{FF2B5EF4-FFF2-40B4-BE49-F238E27FC236}">
                <a16:creationId xmlns:a16="http://schemas.microsoft.com/office/drawing/2014/main" id="{AD2F2DDE-AF7B-917E-704F-1E12AB9BFFCD}"/>
              </a:ext>
            </a:extLst>
          </p:cNvPr>
          <p:cNvSpPr>
            <a:spLocks noGrp="1"/>
          </p:cNvSpPr>
          <p:nvPr>
            <p:ph type="sldNum" sz="quarter" idx="12"/>
          </p:nvPr>
        </p:nvSpPr>
        <p:spPr>
          <a:noFill/>
        </p:spPr>
        <p:txBody>
          <a:bodyPr/>
          <a:lstStyle>
            <a:lvl1pPr>
              <a:defRPr>
                <a:solidFill>
                  <a:schemeClr val="bg2"/>
                </a:solidFill>
              </a:defRPr>
            </a:lvl1pPr>
          </a:lstStyle>
          <a:p>
            <a:fld id="{27F8DDA4-3B80-4E8A-A8F5-521F73BF9127}" type="slidenum">
              <a:rPr lang="en-US" smtClean="0"/>
              <a:t>‹#›</a:t>
            </a:fld>
            <a:endParaRPr lang="en-US"/>
          </a:p>
        </p:txBody>
      </p:sp>
      <p:cxnSp>
        <p:nvCxnSpPr>
          <p:cNvPr id="8" name="Straight Connector 7">
            <a:extLst>
              <a:ext uri="{FF2B5EF4-FFF2-40B4-BE49-F238E27FC236}">
                <a16:creationId xmlns:a16="http://schemas.microsoft.com/office/drawing/2014/main" id="{5129594E-9391-9519-E286-4ED9732CC6C8}"/>
              </a:ext>
              <a:ext uri="{C183D7F6-B498-43B3-948B-1728B52AA6E4}">
                <adec:decorative xmlns:adec="http://schemas.microsoft.com/office/drawing/2017/decorative" val="1"/>
              </a:ext>
            </a:extLst>
          </p:cNvPr>
          <p:cNvCxnSpPr>
            <a:cxnSpLocks/>
          </p:cNvCxnSpPr>
          <p:nvPr/>
        </p:nvCxnSpPr>
        <p:spPr>
          <a:xfrm>
            <a:off x="11509025" y="735417"/>
            <a:ext cx="0" cy="4185948"/>
          </a:xfrm>
          <a:prstGeom prst="line">
            <a:avLst/>
          </a:prstGeom>
          <a:ln w="12700">
            <a:solidFill>
              <a:srgbClr val="EFEDE7">
                <a:alpha val="75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9330476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type="obj" preserve="1">
  <p:cSld name="Number Large 5">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24EAB6-808C-672B-68A5-49764748CDD8}"/>
              </a:ext>
              <a:ext uri="{C183D7F6-B498-43B3-948B-1728B52AA6E4}">
                <adec:decorative xmlns:adec="http://schemas.microsoft.com/office/drawing/2017/decorative" val="1"/>
              </a:ext>
            </a:extLst>
          </p:cNvPr>
          <p:cNvSpPr/>
          <p:nvPr/>
        </p:nvSpPr>
        <p:spPr>
          <a:xfrm>
            <a:off x="0" y="0"/>
            <a:ext cx="12192000" cy="6858000"/>
          </a:xfrm>
          <a:prstGeom prst="rect">
            <a:avLst/>
          </a:prstGeom>
          <a:solidFill>
            <a:schemeClr val="accent2"/>
          </a:solidFill>
          <a:ln w="1905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2" name="Title 1">
            <a:extLst>
              <a:ext uri="{FF2B5EF4-FFF2-40B4-BE49-F238E27FC236}">
                <a16:creationId xmlns:a16="http://schemas.microsoft.com/office/drawing/2014/main" id="{421917DD-3691-27F7-68C8-EACE32AEAF6A}"/>
              </a:ext>
            </a:extLst>
          </p:cNvPr>
          <p:cNvSpPr>
            <a:spLocks noGrp="1"/>
          </p:cNvSpPr>
          <p:nvPr>
            <p:ph type="title"/>
          </p:nvPr>
        </p:nvSpPr>
        <p:spPr>
          <a:xfrm>
            <a:off x="3800723" y="5122417"/>
            <a:ext cx="7948445" cy="869232"/>
          </a:xfrm>
          <a:noFill/>
        </p:spPr>
        <p:txBody>
          <a:bodyPr anchor="t">
            <a:normAutofit/>
          </a:bodyPr>
          <a:lstStyle>
            <a:lvl1pPr algn="r">
              <a:defRPr sz="2800" b="0" spc="100" baseline="0">
                <a:solidFill>
                  <a:schemeClr val="bg2"/>
                </a:solidFill>
                <a:latin typeface="+mj-lt"/>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DDDF1F66-DA3A-1E9E-183A-4FB86FC67F15}"/>
              </a:ext>
            </a:extLst>
          </p:cNvPr>
          <p:cNvSpPr>
            <a:spLocks noGrp="1"/>
          </p:cNvSpPr>
          <p:nvPr>
            <p:ph idx="1" hasCustomPrompt="1"/>
          </p:nvPr>
        </p:nvSpPr>
        <p:spPr>
          <a:xfrm>
            <a:off x="434195" y="120765"/>
            <a:ext cx="10659375" cy="4800600"/>
          </a:xfrm>
        </p:spPr>
        <p:txBody>
          <a:bodyPr lIns="0" tIns="0" rIns="0" anchor="b">
            <a:normAutofit/>
          </a:bodyPr>
          <a:lstStyle>
            <a:lvl1pPr marL="0" indent="0">
              <a:spcBef>
                <a:spcPts val="0"/>
              </a:spcBef>
              <a:buNone/>
              <a:defRPr sz="31000" spc="-100" baseline="0">
                <a:ln w="15875">
                  <a:solidFill>
                    <a:schemeClr val="bg2"/>
                  </a:solidFill>
                </a:ln>
                <a:no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a:t>
            </a:r>
          </a:p>
        </p:txBody>
      </p:sp>
      <p:sp>
        <p:nvSpPr>
          <p:cNvPr id="5" name="Footer Placeholder 4">
            <a:extLst>
              <a:ext uri="{FF2B5EF4-FFF2-40B4-BE49-F238E27FC236}">
                <a16:creationId xmlns:a16="http://schemas.microsoft.com/office/drawing/2014/main" id="{A1D27EA8-C1D8-B105-9F54-16985594DB0A}"/>
              </a:ext>
            </a:extLst>
          </p:cNvPr>
          <p:cNvSpPr>
            <a:spLocks noGrp="1"/>
          </p:cNvSpPr>
          <p:nvPr>
            <p:ph type="ftr" sz="quarter" idx="11"/>
          </p:nvPr>
        </p:nvSpPr>
        <p:spPr>
          <a:xfrm>
            <a:off x="10263391" y="616226"/>
            <a:ext cx="1352320" cy="412474"/>
          </a:xfrm>
          <a:noFill/>
        </p:spPr>
        <p:txBody>
          <a:bodyPr anchor="t"/>
          <a:lstStyle>
            <a:lvl1pPr algn="r">
              <a:defRPr b="0" spc="0">
                <a:solidFill>
                  <a:schemeClr val="bg2"/>
                </a:solidFill>
              </a:defRPr>
            </a:lvl1pPr>
          </a:lstStyle>
          <a:p>
            <a:r>
              <a:rPr lang="en-US"/>
              <a:t>Sample Footer Text</a:t>
            </a:r>
          </a:p>
        </p:txBody>
      </p:sp>
      <p:sp>
        <p:nvSpPr>
          <p:cNvPr id="4" name="Date Placeholder 3">
            <a:extLst>
              <a:ext uri="{FF2B5EF4-FFF2-40B4-BE49-F238E27FC236}">
                <a16:creationId xmlns:a16="http://schemas.microsoft.com/office/drawing/2014/main" id="{4C64A704-5499-D0F7-F550-5994C49F8C26}"/>
              </a:ext>
            </a:extLst>
          </p:cNvPr>
          <p:cNvSpPr>
            <a:spLocks noGrp="1"/>
          </p:cNvSpPr>
          <p:nvPr>
            <p:ph type="dt" sz="half" idx="10"/>
          </p:nvPr>
        </p:nvSpPr>
        <p:spPr>
          <a:noFill/>
        </p:spPr>
        <p:txBody>
          <a:bodyPr/>
          <a:lstStyle>
            <a:lvl1pPr>
              <a:defRPr>
                <a:solidFill>
                  <a:schemeClr val="bg2"/>
                </a:solidFill>
              </a:defRPr>
            </a:lvl1pPr>
          </a:lstStyle>
          <a:p>
            <a:fld id="{D386BD3A-3427-4776-A455-FF38304F4878}" type="datetime1">
              <a:rPr lang="en-US" smtClean="0"/>
              <a:t>12/7/2025</a:t>
            </a:fld>
            <a:endParaRPr lang="en-US"/>
          </a:p>
        </p:txBody>
      </p:sp>
      <p:sp>
        <p:nvSpPr>
          <p:cNvPr id="6" name="Slide Number Placeholder 5">
            <a:extLst>
              <a:ext uri="{FF2B5EF4-FFF2-40B4-BE49-F238E27FC236}">
                <a16:creationId xmlns:a16="http://schemas.microsoft.com/office/drawing/2014/main" id="{AD2F2DDE-AF7B-917E-704F-1E12AB9BFFCD}"/>
              </a:ext>
            </a:extLst>
          </p:cNvPr>
          <p:cNvSpPr>
            <a:spLocks noGrp="1"/>
          </p:cNvSpPr>
          <p:nvPr>
            <p:ph type="sldNum" sz="quarter" idx="12"/>
          </p:nvPr>
        </p:nvSpPr>
        <p:spPr>
          <a:noFill/>
        </p:spPr>
        <p:txBody>
          <a:bodyPr/>
          <a:lstStyle>
            <a:lvl1pPr>
              <a:defRPr>
                <a:solidFill>
                  <a:schemeClr val="bg2"/>
                </a:solidFill>
              </a:defRPr>
            </a:lvl1pPr>
          </a:lstStyle>
          <a:p>
            <a:fld id="{27F8DDA4-3B80-4E8A-A8F5-521F73BF9127}" type="slidenum">
              <a:rPr lang="en-US" smtClean="0"/>
              <a:t>‹#›</a:t>
            </a:fld>
            <a:endParaRPr lang="en-US"/>
          </a:p>
        </p:txBody>
      </p:sp>
    </p:spTree>
    <p:extLst>
      <p:ext uri="{BB962C8B-B14F-4D97-AF65-F5344CB8AC3E}">
        <p14:creationId xmlns:p14="http://schemas.microsoft.com/office/powerpoint/2010/main" val="375503202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type="obj" preserve="1">
  <p:cSld name="Statem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65FCAFD-B73A-5597-B603-55FD5D3AAC1E}"/>
              </a:ext>
              <a:ext uri="{C183D7F6-B498-43B3-948B-1728B52AA6E4}">
                <adec:decorative xmlns:adec="http://schemas.microsoft.com/office/drawing/2017/decorative" val="1"/>
              </a:ext>
            </a:extLst>
          </p:cNvPr>
          <p:cNvSpPr/>
          <p:nvPr/>
        </p:nvSpPr>
        <p:spPr>
          <a:xfrm>
            <a:off x="1" y="0"/>
            <a:ext cx="12192000" cy="6858000"/>
          </a:xfrm>
          <a:prstGeom prst="rect">
            <a:avLst/>
          </a:prstGeom>
          <a:solidFill>
            <a:schemeClr val="accent2">
              <a:lumMod val="60000"/>
              <a:lumOff val="40000"/>
            </a:schemeClr>
          </a:solidFill>
          <a:ln w="1905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8A4F"/>
              </a:solidFill>
            </a:endParaRPr>
          </a:p>
        </p:txBody>
      </p:sp>
      <p:sp>
        <p:nvSpPr>
          <p:cNvPr id="2" name="Title 1">
            <a:extLst>
              <a:ext uri="{FF2B5EF4-FFF2-40B4-BE49-F238E27FC236}">
                <a16:creationId xmlns:a16="http://schemas.microsoft.com/office/drawing/2014/main" id="{421917DD-3691-27F7-68C8-EACE32AEAF6A}"/>
              </a:ext>
            </a:extLst>
          </p:cNvPr>
          <p:cNvSpPr>
            <a:spLocks noGrp="1"/>
          </p:cNvSpPr>
          <p:nvPr>
            <p:ph type="title"/>
          </p:nvPr>
        </p:nvSpPr>
        <p:spPr>
          <a:xfrm>
            <a:off x="605431" y="-785191"/>
            <a:ext cx="10981137" cy="640080"/>
          </a:xfrm>
          <a:noFill/>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DDDF1F66-DA3A-1E9E-183A-4FB86FC67F15}"/>
              </a:ext>
            </a:extLst>
          </p:cNvPr>
          <p:cNvSpPr>
            <a:spLocks noGrp="1"/>
          </p:cNvSpPr>
          <p:nvPr>
            <p:ph idx="1" hasCustomPrompt="1"/>
          </p:nvPr>
        </p:nvSpPr>
        <p:spPr>
          <a:xfrm>
            <a:off x="337930" y="1649896"/>
            <a:ext cx="10169921" cy="4949687"/>
          </a:xfrm>
        </p:spPr>
        <p:txBody>
          <a:bodyPr anchor="b">
            <a:normAutofit/>
          </a:bodyPr>
          <a:lstStyle>
            <a:lvl1pPr marL="0" indent="0">
              <a:lnSpc>
                <a:spcPct val="80000"/>
              </a:lnSpc>
              <a:spcBef>
                <a:spcPts val="0"/>
              </a:spcBef>
              <a:buNone/>
              <a:defRPr sz="7200" cap="all" spc="-100" baseline="0">
                <a:solidFill>
                  <a:schemeClr val="accent1"/>
                </a:solidFill>
                <a:latin typeface="+mj-lt"/>
              </a:defRPr>
            </a:lvl1pPr>
            <a:lvl2pPr marL="457200" indent="0">
              <a:lnSpc>
                <a:spcPct val="80000"/>
              </a:lnSpc>
              <a:buNone/>
              <a:defRPr sz="7200" cap="all" baseline="0">
                <a:solidFill>
                  <a:schemeClr val="bg1"/>
                </a:solidFill>
                <a:latin typeface="+mj-lt"/>
              </a:defRPr>
            </a:lvl2pPr>
            <a:lvl3pPr marL="914400" indent="0">
              <a:lnSpc>
                <a:spcPct val="80000"/>
              </a:lnSpc>
              <a:buNone/>
              <a:defRPr sz="7200" cap="all" baseline="0">
                <a:solidFill>
                  <a:schemeClr val="bg1"/>
                </a:solidFill>
                <a:latin typeface="+mj-lt"/>
              </a:defRPr>
            </a:lvl3pPr>
            <a:lvl4pPr marL="1371600" indent="0">
              <a:lnSpc>
                <a:spcPct val="80000"/>
              </a:lnSpc>
              <a:buNone/>
              <a:defRPr sz="6600" cap="all" baseline="0">
                <a:solidFill>
                  <a:schemeClr val="bg1"/>
                </a:solidFill>
                <a:latin typeface="+mj-lt"/>
              </a:defRPr>
            </a:lvl4pPr>
            <a:lvl5pPr marL="1828800" indent="0">
              <a:lnSpc>
                <a:spcPct val="80000"/>
              </a:lnSpc>
              <a:buNone/>
              <a:defRPr sz="6600" cap="all" baseline="0">
                <a:solidFill>
                  <a:schemeClr val="bg1"/>
                </a:solidFill>
                <a:latin typeface="+mj-lt"/>
              </a:defRPr>
            </a:lvl5pPr>
          </a:lstStyle>
          <a:p>
            <a:pPr lvl="0"/>
            <a:r>
              <a:rPr lang="en-US" dirty="0"/>
              <a:t>Click to edit statement</a:t>
            </a:r>
          </a:p>
        </p:txBody>
      </p:sp>
      <p:cxnSp>
        <p:nvCxnSpPr>
          <p:cNvPr id="9" name="Straight Connector 8">
            <a:extLst>
              <a:ext uri="{FF2B5EF4-FFF2-40B4-BE49-F238E27FC236}">
                <a16:creationId xmlns:a16="http://schemas.microsoft.com/office/drawing/2014/main" id="{E9C1887E-643E-BB68-F557-E1EAB0A0A644}"/>
              </a:ext>
              <a:ext uri="{C183D7F6-B498-43B3-948B-1728B52AA6E4}">
                <adec:decorative xmlns:adec="http://schemas.microsoft.com/office/drawing/2017/decorative" val="1"/>
              </a:ext>
            </a:extLst>
          </p:cNvPr>
          <p:cNvCxnSpPr>
            <a:cxnSpLocks/>
          </p:cNvCxnSpPr>
          <p:nvPr/>
        </p:nvCxnSpPr>
        <p:spPr>
          <a:xfrm flipH="1">
            <a:off x="926297" y="685800"/>
            <a:ext cx="10326757" cy="0"/>
          </a:xfrm>
          <a:prstGeom prst="line">
            <a:avLst/>
          </a:prstGeom>
          <a:ln w="12700">
            <a:solidFill>
              <a:schemeClr val="bg1">
                <a:alpha val="47000"/>
              </a:schemeClr>
            </a:solidFill>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A1D27EA8-C1D8-B105-9F54-16985594DB0A}"/>
              </a:ext>
            </a:extLst>
          </p:cNvPr>
          <p:cNvSpPr>
            <a:spLocks noGrp="1"/>
          </p:cNvSpPr>
          <p:nvPr>
            <p:ph type="ftr" sz="quarter" idx="11"/>
          </p:nvPr>
        </p:nvSpPr>
        <p:spPr>
          <a:xfrm>
            <a:off x="605431" y="501227"/>
            <a:ext cx="1907799" cy="365125"/>
          </a:xfrm>
          <a:solidFill>
            <a:schemeClr val="accent2">
              <a:lumMod val="60000"/>
              <a:lumOff val="40000"/>
            </a:schemeClr>
          </a:solidFill>
        </p:spPr>
        <p:txBody>
          <a:bodyPr/>
          <a:lstStyle>
            <a:lvl1pPr>
              <a:defRPr b="0" spc="0">
                <a:solidFill>
                  <a:schemeClr val="bg1"/>
                </a:solidFill>
              </a:defRPr>
            </a:lvl1pPr>
          </a:lstStyle>
          <a:p>
            <a:r>
              <a:rPr lang="en-US"/>
              <a:t>Sample Footer Text</a:t>
            </a:r>
          </a:p>
        </p:txBody>
      </p:sp>
      <p:sp>
        <p:nvSpPr>
          <p:cNvPr id="4" name="Date Placeholder 3">
            <a:extLst>
              <a:ext uri="{FF2B5EF4-FFF2-40B4-BE49-F238E27FC236}">
                <a16:creationId xmlns:a16="http://schemas.microsoft.com/office/drawing/2014/main" id="{4C64A704-5499-D0F7-F550-5994C49F8C26}"/>
              </a:ext>
            </a:extLst>
          </p:cNvPr>
          <p:cNvSpPr>
            <a:spLocks noGrp="1"/>
          </p:cNvSpPr>
          <p:nvPr>
            <p:ph type="dt" sz="half" idx="10"/>
          </p:nvPr>
        </p:nvSpPr>
        <p:spPr>
          <a:xfrm>
            <a:off x="9900458" y="501227"/>
            <a:ext cx="1256738" cy="365125"/>
          </a:xfrm>
          <a:solidFill>
            <a:schemeClr val="accent2">
              <a:lumMod val="60000"/>
              <a:lumOff val="40000"/>
            </a:schemeClr>
          </a:solidFill>
        </p:spPr>
        <p:txBody>
          <a:bodyPr/>
          <a:lstStyle>
            <a:lvl1pPr>
              <a:defRPr>
                <a:solidFill>
                  <a:schemeClr val="bg1"/>
                </a:solidFill>
              </a:defRPr>
            </a:lvl1pPr>
          </a:lstStyle>
          <a:p>
            <a:fld id="{90907655-BDED-4A88-9727-947E02456645}" type="datetime1">
              <a:rPr lang="en-US" smtClean="0"/>
              <a:t>12/7/2025</a:t>
            </a:fld>
            <a:endParaRPr lang="en-US"/>
          </a:p>
        </p:txBody>
      </p:sp>
      <p:sp>
        <p:nvSpPr>
          <p:cNvPr id="6" name="Slide Number Placeholder 5">
            <a:extLst>
              <a:ext uri="{FF2B5EF4-FFF2-40B4-BE49-F238E27FC236}">
                <a16:creationId xmlns:a16="http://schemas.microsoft.com/office/drawing/2014/main" id="{AD2F2DDE-AF7B-917E-704F-1E12AB9BFFCD}"/>
              </a:ext>
            </a:extLst>
          </p:cNvPr>
          <p:cNvSpPr>
            <a:spLocks noGrp="1"/>
          </p:cNvSpPr>
          <p:nvPr>
            <p:ph type="sldNum" sz="quarter" idx="12"/>
          </p:nvPr>
        </p:nvSpPr>
        <p:spPr>
          <a:xfrm>
            <a:off x="11157196" y="501227"/>
            <a:ext cx="429372" cy="365125"/>
          </a:xfrm>
          <a:solidFill>
            <a:schemeClr val="accent2">
              <a:lumMod val="60000"/>
              <a:lumOff val="40000"/>
            </a:schemeClr>
          </a:solidFill>
        </p:spPr>
        <p:txBody>
          <a:bodyPr/>
          <a:lstStyle>
            <a:lvl1pPr>
              <a:defRPr>
                <a:solidFill>
                  <a:schemeClr val="bg1"/>
                </a:solidFill>
              </a:defRPr>
            </a:lvl1pPr>
          </a:lstStyle>
          <a:p>
            <a:fld id="{27F8DDA4-3B80-4E8A-A8F5-521F73BF9127}" type="slidenum">
              <a:rPr lang="en-US" smtClean="0"/>
              <a:t>‹#›</a:t>
            </a:fld>
            <a:endParaRPr lang="en-US"/>
          </a:p>
        </p:txBody>
      </p:sp>
    </p:spTree>
    <p:extLst>
      <p:ext uri="{BB962C8B-B14F-4D97-AF65-F5344CB8AC3E}">
        <p14:creationId xmlns:p14="http://schemas.microsoft.com/office/powerpoint/2010/main" val="311281354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obj" preserve="1">
  <p:cSld name="Statement 2">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65FCAFD-B73A-5597-B603-55FD5D3AAC1E}"/>
              </a:ext>
              <a:ext uri="{C183D7F6-B498-43B3-948B-1728B52AA6E4}">
                <adec:decorative xmlns:adec="http://schemas.microsoft.com/office/drawing/2017/decorative" val="1"/>
              </a:ext>
            </a:extLst>
          </p:cNvPr>
          <p:cNvSpPr/>
          <p:nvPr/>
        </p:nvSpPr>
        <p:spPr>
          <a:xfrm>
            <a:off x="1" y="0"/>
            <a:ext cx="12192000" cy="6858000"/>
          </a:xfrm>
          <a:prstGeom prst="rect">
            <a:avLst/>
          </a:prstGeom>
          <a:solidFill>
            <a:schemeClr val="accent2"/>
          </a:solidFill>
          <a:ln w="1905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8A4F"/>
              </a:solidFill>
            </a:endParaRPr>
          </a:p>
        </p:txBody>
      </p:sp>
      <p:sp>
        <p:nvSpPr>
          <p:cNvPr id="2" name="Title 1">
            <a:extLst>
              <a:ext uri="{FF2B5EF4-FFF2-40B4-BE49-F238E27FC236}">
                <a16:creationId xmlns:a16="http://schemas.microsoft.com/office/drawing/2014/main" id="{421917DD-3691-27F7-68C8-EACE32AEAF6A}"/>
              </a:ext>
            </a:extLst>
          </p:cNvPr>
          <p:cNvSpPr>
            <a:spLocks noGrp="1"/>
          </p:cNvSpPr>
          <p:nvPr>
            <p:ph type="title"/>
          </p:nvPr>
        </p:nvSpPr>
        <p:spPr>
          <a:xfrm>
            <a:off x="605431" y="-785191"/>
            <a:ext cx="10981137" cy="640080"/>
          </a:xfrm>
          <a:noFill/>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DDDF1F66-DA3A-1E9E-183A-4FB86FC67F15}"/>
              </a:ext>
            </a:extLst>
          </p:cNvPr>
          <p:cNvSpPr>
            <a:spLocks noGrp="1"/>
          </p:cNvSpPr>
          <p:nvPr>
            <p:ph idx="1" hasCustomPrompt="1"/>
          </p:nvPr>
        </p:nvSpPr>
        <p:spPr>
          <a:xfrm>
            <a:off x="337930" y="1649896"/>
            <a:ext cx="9666226" cy="4949687"/>
          </a:xfrm>
        </p:spPr>
        <p:txBody>
          <a:bodyPr anchor="b">
            <a:normAutofit/>
          </a:bodyPr>
          <a:lstStyle>
            <a:lvl1pPr marL="0" indent="0">
              <a:lnSpc>
                <a:spcPct val="80000"/>
              </a:lnSpc>
              <a:spcBef>
                <a:spcPts val="0"/>
              </a:spcBef>
              <a:buNone/>
              <a:defRPr sz="7200" cap="all" spc="-100" baseline="0">
                <a:solidFill>
                  <a:schemeClr val="accent2">
                    <a:lumMod val="40000"/>
                    <a:lumOff val="60000"/>
                  </a:schemeClr>
                </a:solidFill>
                <a:latin typeface="+mj-lt"/>
              </a:defRPr>
            </a:lvl1pPr>
            <a:lvl2pPr marL="457200" indent="0">
              <a:lnSpc>
                <a:spcPct val="80000"/>
              </a:lnSpc>
              <a:buNone/>
              <a:defRPr sz="7200" cap="all" baseline="0">
                <a:solidFill>
                  <a:schemeClr val="bg1"/>
                </a:solidFill>
                <a:latin typeface="+mj-lt"/>
              </a:defRPr>
            </a:lvl2pPr>
            <a:lvl3pPr marL="914400" indent="0">
              <a:lnSpc>
                <a:spcPct val="80000"/>
              </a:lnSpc>
              <a:buNone/>
              <a:defRPr sz="7200" cap="all" baseline="0">
                <a:solidFill>
                  <a:schemeClr val="bg1"/>
                </a:solidFill>
                <a:latin typeface="+mj-lt"/>
              </a:defRPr>
            </a:lvl3pPr>
            <a:lvl4pPr marL="1371600" indent="0">
              <a:lnSpc>
                <a:spcPct val="80000"/>
              </a:lnSpc>
              <a:buNone/>
              <a:defRPr sz="6600" cap="all" baseline="0">
                <a:solidFill>
                  <a:schemeClr val="bg1"/>
                </a:solidFill>
                <a:latin typeface="+mj-lt"/>
              </a:defRPr>
            </a:lvl4pPr>
            <a:lvl5pPr marL="1828800" indent="0">
              <a:lnSpc>
                <a:spcPct val="80000"/>
              </a:lnSpc>
              <a:buNone/>
              <a:defRPr sz="6600" cap="all" baseline="0">
                <a:solidFill>
                  <a:schemeClr val="bg1"/>
                </a:solidFill>
                <a:latin typeface="+mj-lt"/>
              </a:defRPr>
            </a:lvl5pPr>
          </a:lstStyle>
          <a:p>
            <a:pPr lvl="0"/>
            <a:r>
              <a:rPr lang="en-US" dirty="0"/>
              <a:t>Click to edit statement</a:t>
            </a:r>
          </a:p>
        </p:txBody>
      </p:sp>
      <p:cxnSp>
        <p:nvCxnSpPr>
          <p:cNvPr id="9" name="Straight Connector 8">
            <a:extLst>
              <a:ext uri="{FF2B5EF4-FFF2-40B4-BE49-F238E27FC236}">
                <a16:creationId xmlns:a16="http://schemas.microsoft.com/office/drawing/2014/main" id="{E9C1887E-643E-BB68-F557-E1EAB0A0A644}"/>
              </a:ext>
              <a:ext uri="{C183D7F6-B498-43B3-948B-1728B52AA6E4}">
                <adec:decorative xmlns:adec="http://schemas.microsoft.com/office/drawing/2017/decorative" val="1"/>
              </a:ext>
            </a:extLst>
          </p:cNvPr>
          <p:cNvCxnSpPr>
            <a:cxnSpLocks/>
          </p:cNvCxnSpPr>
          <p:nvPr/>
        </p:nvCxnSpPr>
        <p:spPr>
          <a:xfrm flipH="1">
            <a:off x="926297" y="729532"/>
            <a:ext cx="10326757" cy="0"/>
          </a:xfrm>
          <a:prstGeom prst="line">
            <a:avLst/>
          </a:prstGeom>
          <a:ln w="12700">
            <a:solidFill>
              <a:schemeClr val="bg1">
                <a:alpha val="47000"/>
              </a:schemeClr>
            </a:solidFill>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A1D27EA8-C1D8-B105-9F54-16985594DB0A}"/>
              </a:ext>
            </a:extLst>
          </p:cNvPr>
          <p:cNvSpPr>
            <a:spLocks noGrp="1"/>
          </p:cNvSpPr>
          <p:nvPr>
            <p:ph type="ftr" sz="quarter" idx="11"/>
          </p:nvPr>
        </p:nvSpPr>
        <p:spPr>
          <a:xfrm>
            <a:off x="605431" y="501227"/>
            <a:ext cx="1907799" cy="365125"/>
          </a:xfrm>
          <a:solidFill>
            <a:schemeClr val="accent2"/>
          </a:solidFill>
        </p:spPr>
        <p:txBody>
          <a:bodyPr/>
          <a:lstStyle>
            <a:lvl1pPr>
              <a:defRPr b="0" spc="0">
                <a:solidFill>
                  <a:schemeClr val="bg1"/>
                </a:solidFill>
              </a:defRPr>
            </a:lvl1pPr>
          </a:lstStyle>
          <a:p>
            <a:r>
              <a:rPr lang="en-US"/>
              <a:t>Sample Footer Text</a:t>
            </a:r>
          </a:p>
        </p:txBody>
      </p:sp>
      <p:sp>
        <p:nvSpPr>
          <p:cNvPr id="4" name="Date Placeholder 3">
            <a:extLst>
              <a:ext uri="{FF2B5EF4-FFF2-40B4-BE49-F238E27FC236}">
                <a16:creationId xmlns:a16="http://schemas.microsoft.com/office/drawing/2014/main" id="{4C64A704-5499-D0F7-F550-5994C49F8C26}"/>
              </a:ext>
            </a:extLst>
          </p:cNvPr>
          <p:cNvSpPr>
            <a:spLocks noGrp="1"/>
          </p:cNvSpPr>
          <p:nvPr>
            <p:ph type="dt" sz="half" idx="10"/>
          </p:nvPr>
        </p:nvSpPr>
        <p:spPr>
          <a:xfrm>
            <a:off x="9900458" y="544329"/>
            <a:ext cx="1256738" cy="365125"/>
          </a:xfrm>
          <a:solidFill>
            <a:schemeClr val="accent2"/>
          </a:solidFill>
        </p:spPr>
        <p:txBody>
          <a:bodyPr/>
          <a:lstStyle>
            <a:lvl1pPr>
              <a:defRPr>
                <a:solidFill>
                  <a:schemeClr val="bg1"/>
                </a:solidFill>
              </a:defRPr>
            </a:lvl1pPr>
          </a:lstStyle>
          <a:p>
            <a:fld id="{F0400140-9243-4AE1-A76C-D8BD9EF938F5}" type="datetime1">
              <a:rPr lang="en-US" smtClean="0"/>
              <a:t>12/7/2025</a:t>
            </a:fld>
            <a:endParaRPr lang="en-US"/>
          </a:p>
        </p:txBody>
      </p:sp>
      <p:sp>
        <p:nvSpPr>
          <p:cNvPr id="6" name="Slide Number Placeholder 5">
            <a:extLst>
              <a:ext uri="{FF2B5EF4-FFF2-40B4-BE49-F238E27FC236}">
                <a16:creationId xmlns:a16="http://schemas.microsoft.com/office/drawing/2014/main" id="{AD2F2DDE-AF7B-917E-704F-1E12AB9BFFCD}"/>
              </a:ext>
            </a:extLst>
          </p:cNvPr>
          <p:cNvSpPr>
            <a:spLocks noGrp="1"/>
          </p:cNvSpPr>
          <p:nvPr>
            <p:ph type="sldNum" sz="quarter" idx="12"/>
          </p:nvPr>
        </p:nvSpPr>
        <p:spPr>
          <a:xfrm>
            <a:off x="11157195" y="544329"/>
            <a:ext cx="449721" cy="365125"/>
          </a:xfrm>
          <a:solidFill>
            <a:schemeClr val="accent2"/>
          </a:solidFill>
        </p:spPr>
        <p:txBody>
          <a:bodyPr/>
          <a:lstStyle>
            <a:lvl1pPr>
              <a:defRPr>
                <a:solidFill>
                  <a:schemeClr val="bg1"/>
                </a:solidFill>
              </a:defRPr>
            </a:lvl1pPr>
          </a:lstStyle>
          <a:p>
            <a:fld id="{27F8DDA4-3B80-4E8A-A8F5-521F73BF9127}" type="slidenum">
              <a:rPr lang="en-US" smtClean="0"/>
              <a:t>‹#›</a:t>
            </a:fld>
            <a:endParaRPr lang="en-US"/>
          </a:p>
        </p:txBody>
      </p:sp>
    </p:spTree>
    <p:extLst>
      <p:ext uri="{BB962C8B-B14F-4D97-AF65-F5344CB8AC3E}">
        <p14:creationId xmlns:p14="http://schemas.microsoft.com/office/powerpoint/2010/main" val="250732657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type="obj" preserve="1">
  <p:cSld name="Statement 3">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65FCAFD-B73A-5597-B603-55FD5D3AAC1E}"/>
              </a:ext>
              <a:ext uri="{C183D7F6-B498-43B3-948B-1728B52AA6E4}">
                <adec:decorative xmlns:adec="http://schemas.microsoft.com/office/drawing/2017/decorative" val="1"/>
              </a:ext>
            </a:extLst>
          </p:cNvPr>
          <p:cNvSpPr/>
          <p:nvPr/>
        </p:nvSpPr>
        <p:spPr>
          <a:xfrm>
            <a:off x="1" y="0"/>
            <a:ext cx="12192000" cy="6858000"/>
          </a:xfrm>
          <a:prstGeom prst="rect">
            <a:avLst/>
          </a:prstGeom>
          <a:solidFill>
            <a:schemeClr val="bg2"/>
          </a:solidFill>
          <a:ln w="1905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8A4F"/>
              </a:solidFill>
            </a:endParaRPr>
          </a:p>
        </p:txBody>
      </p:sp>
      <p:sp>
        <p:nvSpPr>
          <p:cNvPr id="2" name="Title 1">
            <a:extLst>
              <a:ext uri="{FF2B5EF4-FFF2-40B4-BE49-F238E27FC236}">
                <a16:creationId xmlns:a16="http://schemas.microsoft.com/office/drawing/2014/main" id="{421917DD-3691-27F7-68C8-EACE32AEAF6A}"/>
              </a:ext>
            </a:extLst>
          </p:cNvPr>
          <p:cNvSpPr>
            <a:spLocks noGrp="1"/>
          </p:cNvSpPr>
          <p:nvPr>
            <p:ph type="title"/>
          </p:nvPr>
        </p:nvSpPr>
        <p:spPr>
          <a:xfrm>
            <a:off x="605431" y="-785191"/>
            <a:ext cx="10981137" cy="640080"/>
          </a:xfrm>
          <a:noFill/>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DDDF1F66-DA3A-1E9E-183A-4FB86FC67F15}"/>
              </a:ext>
            </a:extLst>
          </p:cNvPr>
          <p:cNvSpPr>
            <a:spLocks noGrp="1"/>
          </p:cNvSpPr>
          <p:nvPr>
            <p:ph idx="1" hasCustomPrompt="1"/>
          </p:nvPr>
        </p:nvSpPr>
        <p:spPr>
          <a:xfrm>
            <a:off x="337930" y="441641"/>
            <a:ext cx="9796670" cy="4358960"/>
          </a:xfrm>
        </p:spPr>
        <p:txBody>
          <a:bodyPr anchor="t">
            <a:normAutofit/>
          </a:bodyPr>
          <a:lstStyle>
            <a:lvl1pPr marL="0" indent="0">
              <a:lnSpc>
                <a:spcPct val="80000"/>
              </a:lnSpc>
              <a:spcBef>
                <a:spcPts val="0"/>
              </a:spcBef>
              <a:buNone/>
              <a:defRPr sz="7200" cap="all" spc="-100" baseline="0">
                <a:solidFill>
                  <a:schemeClr val="accent2"/>
                </a:solidFill>
                <a:latin typeface="+mj-lt"/>
              </a:defRPr>
            </a:lvl1pPr>
            <a:lvl2pPr marL="457200" indent="0">
              <a:lnSpc>
                <a:spcPct val="80000"/>
              </a:lnSpc>
              <a:buNone/>
              <a:defRPr sz="7200" cap="all" baseline="0">
                <a:solidFill>
                  <a:schemeClr val="bg1"/>
                </a:solidFill>
                <a:latin typeface="+mj-lt"/>
              </a:defRPr>
            </a:lvl2pPr>
            <a:lvl3pPr marL="914400" indent="0">
              <a:lnSpc>
                <a:spcPct val="80000"/>
              </a:lnSpc>
              <a:buNone/>
              <a:defRPr sz="7200" cap="all" baseline="0">
                <a:solidFill>
                  <a:schemeClr val="bg1"/>
                </a:solidFill>
                <a:latin typeface="+mj-lt"/>
              </a:defRPr>
            </a:lvl3pPr>
            <a:lvl4pPr marL="1371600" indent="0">
              <a:lnSpc>
                <a:spcPct val="80000"/>
              </a:lnSpc>
              <a:buNone/>
              <a:defRPr sz="6600" cap="all" baseline="0">
                <a:solidFill>
                  <a:schemeClr val="bg1"/>
                </a:solidFill>
                <a:latin typeface="+mj-lt"/>
              </a:defRPr>
            </a:lvl4pPr>
            <a:lvl5pPr marL="1828800" indent="0">
              <a:lnSpc>
                <a:spcPct val="80000"/>
              </a:lnSpc>
              <a:buNone/>
              <a:defRPr sz="6600" cap="all" baseline="0">
                <a:solidFill>
                  <a:schemeClr val="bg1"/>
                </a:solidFill>
                <a:latin typeface="+mj-lt"/>
              </a:defRPr>
            </a:lvl5pPr>
          </a:lstStyle>
          <a:p>
            <a:pPr lvl="0"/>
            <a:r>
              <a:rPr lang="en-US" dirty="0"/>
              <a:t>Click to edit statement</a:t>
            </a:r>
          </a:p>
        </p:txBody>
      </p:sp>
      <p:cxnSp>
        <p:nvCxnSpPr>
          <p:cNvPr id="9" name="Straight Connector 8">
            <a:extLst>
              <a:ext uri="{FF2B5EF4-FFF2-40B4-BE49-F238E27FC236}">
                <a16:creationId xmlns:a16="http://schemas.microsoft.com/office/drawing/2014/main" id="{E9C1887E-643E-BB68-F557-E1EAB0A0A644}"/>
              </a:ext>
              <a:ext uri="{C183D7F6-B498-43B3-948B-1728B52AA6E4}">
                <adec:decorative xmlns:adec="http://schemas.microsoft.com/office/drawing/2017/decorative" val="1"/>
              </a:ext>
            </a:extLst>
          </p:cNvPr>
          <p:cNvCxnSpPr>
            <a:cxnSpLocks/>
          </p:cNvCxnSpPr>
          <p:nvPr/>
        </p:nvCxnSpPr>
        <p:spPr>
          <a:xfrm flipH="1">
            <a:off x="926297" y="6172200"/>
            <a:ext cx="10326757" cy="0"/>
          </a:xfrm>
          <a:prstGeom prst="line">
            <a:avLst/>
          </a:prstGeom>
          <a:ln w="12700">
            <a:solidFill>
              <a:schemeClr val="tx2">
                <a:alpha val="47000"/>
              </a:schemeClr>
            </a:solidFill>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A1D27EA8-C1D8-B105-9F54-16985594DB0A}"/>
              </a:ext>
            </a:extLst>
          </p:cNvPr>
          <p:cNvSpPr>
            <a:spLocks noGrp="1"/>
          </p:cNvSpPr>
          <p:nvPr>
            <p:ph type="ftr" sz="quarter" idx="11"/>
          </p:nvPr>
        </p:nvSpPr>
        <p:spPr>
          <a:xfrm>
            <a:off x="605431" y="6029270"/>
            <a:ext cx="1907799" cy="365125"/>
          </a:xfrm>
          <a:solidFill>
            <a:schemeClr val="bg2"/>
          </a:solidFill>
        </p:spPr>
        <p:txBody>
          <a:bodyPr/>
          <a:lstStyle>
            <a:lvl1pPr>
              <a:defRPr b="0" spc="0">
                <a:solidFill>
                  <a:schemeClr val="tx2"/>
                </a:solidFill>
              </a:defRPr>
            </a:lvl1pPr>
          </a:lstStyle>
          <a:p>
            <a:r>
              <a:rPr lang="en-US"/>
              <a:t>Sample Footer Text</a:t>
            </a:r>
          </a:p>
        </p:txBody>
      </p:sp>
      <p:sp>
        <p:nvSpPr>
          <p:cNvPr id="4" name="Date Placeholder 3">
            <a:extLst>
              <a:ext uri="{FF2B5EF4-FFF2-40B4-BE49-F238E27FC236}">
                <a16:creationId xmlns:a16="http://schemas.microsoft.com/office/drawing/2014/main" id="{4C64A704-5499-D0F7-F550-5994C49F8C26}"/>
              </a:ext>
            </a:extLst>
          </p:cNvPr>
          <p:cNvSpPr>
            <a:spLocks noGrp="1"/>
          </p:cNvSpPr>
          <p:nvPr>
            <p:ph type="dt" sz="half" idx="10"/>
          </p:nvPr>
        </p:nvSpPr>
        <p:spPr>
          <a:xfrm>
            <a:off x="10134599" y="6029271"/>
            <a:ext cx="1098141" cy="365125"/>
          </a:xfrm>
          <a:solidFill>
            <a:schemeClr val="bg2"/>
          </a:solidFill>
        </p:spPr>
        <p:txBody>
          <a:bodyPr/>
          <a:lstStyle>
            <a:lvl1pPr>
              <a:defRPr>
                <a:solidFill>
                  <a:schemeClr val="tx2"/>
                </a:solidFill>
              </a:defRPr>
            </a:lvl1pPr>
          </a:lstStyle>
          <a:p>
            <a:fld id="{F978418A-E4AD-4F4D-B99D-9E40C1234D23}" type="datetime1">
              <a:rPr lang="en-US" smtClean="0"/>
              <a:t>12/7/2025</a:t>
            </a:fld>
            <a:endParaRPr lang="en-US"/>
          </a:p>
        </p:txBody>
      </p:sp>
      <p:sp>
        <p:nvSpPr>
          <p:cNvPr id="6" name="Slide Number Placeholder 5">
            <a:extLst>
              <a:ext uri="{FF2B5EF4-FFF2-40B4-BE49-F238E27FC236}">
                <a16:creationId xmlns:a16="http://schemas.microsoft.com/office/drawing/2014/main" id="{AD2F2DDE-AF7B-917E-704F-1E12AB9BFFCD}"/>
              </a:ext>
            </a:extLst>
          </p:cNvPr>
          <p:cNvSpPr>
            <a:spLocks noGrp="1"/>
          </p:cNvSpPr>
          <p:nvPr>
            <p:ph type="sldNum" sz="quarter" idx="12"/>
          </p:nvPr>
        </p:nvSpPr>
        <p:spPr>
          <a:xfrm>
            <a:off x="11232741" y="6029271"/>
            <a:ext cx="429372" cy="365125"/>
          </a:xfrm>
          <a:solidFill>
            <a:schemeClr val="bg2"/>
          </a:solidFill>
        </p:spPr>
        <p:txBody>
          <a:bodyPr/>
          <a:lstStyle>
            <a:lvl1pPr>
              <a:defRPr>
                <a:solidFill>
                  <a:schemeClr val="tx2"/>
                </a:solidFill>
              </a:defRPr>
            </a:lvl1pPr>
          </a:lstStyle>
          <a:p>
            <a:fld id="{27F8DDA4-3B80-4E8A-A8F5-521F73BF9127}" type="slidenum">
              <a:rPr lang="en-US" smtClean="0"/>
              <a:t>‹#›</a:t>
            </a:fld>
            <a:endParaRPr lang="en-US"/>
          </a:p>
        </p:txBody>
      </p:sp>
    </p:spTree>
    <p:extLst>
      <p:ext uri="{BB962C8B-B14F-4D97-AF65-F5344CB8AC3E}">
        <p14:creationId xmlns:p14="http://schemas.microsoft.com/office/powerpoint/2010/main" val="230173432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type="obj" preserve="1">
  <p:cSld name="Statement 4">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65FCAFD-B73A-5597-B603-55FD5D3AAC1E}"/>
              </a:ext>
              <a:ext uri="{C183D7F6-B498-43B3-948B-1728B52AA6E4}">
                <adec:decorative xmlns:adec="http://schemas.microsoft.com/office/drawing/2017/decorative" val="1"/>
              </a:ext>
            </a:extLst>
          </p:cNvPr>
          <p:cNvSpPr/>
          <p:nvPr/>
        </p:nvSpPr>
        <p:spPr>
          <a:xfrm>
            <a:off x="1" y="0"/>
            <a:ext cx="12192000" cy="6858000"/>
          </a:xfrm>
          <a:prstGeom prst="rect">
            <a:avLst/>
          </a:prstGeom>
          <a:solidFill>
            <a:schemeClr val="bg2"/>
          </a:solidFill>
          <a:ln w="1905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8A4F"/>
              </a:solidFill>
            </a:endParaRPr>
          </a:p>
        </p:txBody>
      </p:sp>
      <p:sp>
        <p:nvSpPr>
          <p:cNvPr id="2" name="Title 1">
            <a:extLst>
              <a:ext uri="{FF2B5EF4-FFF2-40B4-BE49-F238E27FC236}">
                <a16:creationId xmlns:a16="http://schemas.microsoft.com/office/drawing/2014/main" id="{421917DD-3691-27F7-68C8-EACE32AEAF6A}"/>
              </a:ext>
            </a:extLst>
          </p:cNvPr>
          <p:cNvSpPr>
            <a:spLocks noGrp="1"/>
          </p:cNvSpPr>
          <p:nvPr>
            <p:ph type="title"/>
          </p:nvPr>
        </p:nvSpPr>
        <p:spPr>
          <a:xfrm>
            <a:off x="605431" y="-785191"/>
            <a:ext cx="10981137" cy="640080"/>
          </a:xfrm>
          <a:noFill/>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DDDF1F66-DA3A-1E9E-183A-4FB86FC67F15}"/>
              </a:ext>
            </a:extLst>
          </p:cNvPr>
          <p:cNvSpPr>
            <a:spLocks noGrp="1"/>
          </p:cNvSpPr>
          <p:nvPr>
            <p:ph idx="1" hasCustomPrompt="1"/>
          </p:nvPr>
        </p:nvSpPr>
        <p:spPr>
          <a:xfrm>
            <a:off x="337930" y="441641"/>
            <a:ext cx="9796670" cy="4358960"/>
          </a:xfrm>
        </p:spPr>
        <p:txBody>
          <a:bodyPr anchor="t">
            <a:normAutofit/>
          </a:bodyPr>
          <a:lstStyle>
            <a:lvl1pPr marL="0" indent="0">
              <a:lnSpc>
                <a:spcPct val="80000"/>
              </a:lnSpc>
              <a:spcBef>
                <a:spcPts val="0"/>
              </a:spcBef>
              <a:buNone/>
              <a:defRPr sz="7200" cap="all" spc="-100" baseline="0">
                <a:solidFill>
                  <a:schemeClr val="accent3"/>
                </a:solidFill>
                <a:latin typeface="+mj-lt"/>
              </a:defRPr>
            </a:lvl1pPr>
            <a:lvl2pPr marL="457200" indent="0">
              <a:lnSpc>
                <a:spcPct val="80000"/>
              </a:lnSpc>
              <a:buNone/>
              <a:defRPr sz="7200" cap="all" baseline="0">
                <a:solidFill>
                  <a:schemeClr val="bg1"/>
                </a:solidFill>
                <a:latin typeface="+mj-lt"/>
              </a:defRPr>
            </a:lvl2pPr>
            <a:lvl3pPr marL="914400" indent="0">
              <a:lnSpc>
                <a:spcPct val="80000"/>
              </a:lnSpc>
              <a:buNone/>
              <a:defRPr sz="7200" cap="all" baseline="0">
                <a:solidFill>
                  <a:schemeClr val="bg1"/>
                </a:solidFill>
                <a:latin typeface="+mj-lt"/>
              </a:defRPr>
            </a:lvl3pPr>
            <a:lvl4pPr marL="1371600" indent="0">
              <a:lnSpc>
                <a:spcPct val="80000"/>
              </a:lnSpc>
              <a:buNone/>
              <a:defRPr sz="6600" cap="all" baseline="0">
                <a:solidFill>
                  <a:schemeClr val="bg1"/>
                </a:solidFill>
                <a:latin typeface="+mj-lt"/>
              </a:defRPr>
            </a:lvl4pPr>
            <a:lvl5pPr marL="1828800" indent="0">
              <a:lnSpc>
                <a:spcPct val="80000"/>
              </a:lnSpc>
              <a:buNone/>
              <a:defRPr sz="6600" cap="all" baseline="0">
                <a:solidFill>
                  <a:schemeClr val="bg1"/>
                </a:solidFill>
                <a:latin typeface="+mj-lt"/>
              </a:defRPr>
            </a:lvl5pPr>
          </a:lstStyle>
          <a:p>
            <a:pPr lvl="0"/>
            <a:r>
              <a:rPr lang="en-US" dirty="0"/>
              <a:t>Click to edit statement</a:t>
            </a:r>
          </a:p>
        </p:txBody>
      </p:sp>
      <p:cxnSp>
        <p:nvCxnSpPr>
          <p:cNvPr id="9" name="Straight Connector 8">
            <a:extLst>
              <a:ext uri="{FF2B5EF4-FFF2-40B4-BE49-F238E27FC236}">
                <a16:creationId xmlns:a16="http://schemas.microsoft.com/office/drawing/2014/main" id="{E9C1887E-643E-BB68-F557-E1EAB0A0A644}"/>
              </a:ext>
              <a:ext uri="{C183D7F6-B498-43B3-948B-1728B52AA6E4}">
                <adec:decorative xmlns:adec="http://schemas.microsoft.com/office/drawing/2017/decorative" val="1"/>
              </a:ext>
            </a:extLst>
          </p:cNvPr>
          <p:cNvCxnSpPr>
            <a:cxnSpLocks/>
          </p:cNvCxnSpPr>
          <p:nvPr/>
        </p:nvCxnSpPr>
        <p:spPr>
          <a:xfrm flipH="1">
            <a:off x="926297" y="6172200"/>
            <a:ext cx="10326757" cy="0"/>
          </a:xfrm>
          <a:prstGeom prst="line">
            <a:avLst/>
          </a:prstGeom>
          <a:ln w="12700">
            <a:solidFill>
              <a:schemeClr val="tx2">
                <a:alpha val="47000"/>
              </a:schemeClr>
            </a:solidFill>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A1D27EA8-C1D8-B105-9F54-16985594DB0A}"/>
              </a:ext>
            </a:extLst>
          </p:cNvPr>
          <p:cNvSpPr>
            <a:spLocks noGrp="1"/>
          </p:cNvSpPr>
          <p:nvPr>
            <p:ph type="ftr" sz="quarter" idx="11"/>
          </p:nvPr>
        </p:nvSpPr>
        <p:spPr>
          <a:xfrm>
            <a:off x="605431" y="6029270"/>
            <a:ext cx="1907799" cy="365125"/>
          </a:xfrm>
          <a:solidFill>
            <a:schemeClr val="bg2"/>
          </a:solidFill>
        </p:spPr>
        <p:txBody>
          <a:bodyPr/>
          <a:lstStyle>
            <a:lvl1pPr>
              <a:defRPr b="0" spc="0">
                <a:solidFill>
                  <a:schemeClr val="tx2"/>
                </a:solidFill>
              </a:defRPr>
            </a:lvl1pPr>
          </a:lstStyle>
          <a:p>
            <a:r>
              <a:rPr lang="en-US"/>
              <a:t>Sample Footer Text</a:t>
            </a:r>
          </a:p>
        </p:txBody>
      </p:sp>
      <p:sp>
        <p:nvSpPr>
          <p:cNvPr id="4" name="Date Placeholder 3">
            <a:extLst>
              <a:ext uri="{FF2B5EF4-FFF2-40B4-BE49-F238E27FC236}">
                <a16:creationId xmlns:a16="http://schemas.microsoft.com/office/drawing/2014/main" id="{4C64A704-5499-D0F7-F550-5994C49F8C26}"/>
              </a:ext>
            </a:extLst>
          </p:cNvPr>
          <p:cNvSpPr>
            <a:spLocks noGrp="1"/>
          </p:cNvSpPr>
          <p:nvPr>
            <p:ph type="dt" sz="half" idx="10"/>
          </p:nvPr>
        </p:nvSpPr>
        <p:spPr>
          <a:xfrm>
            <a:off x="10134599" y="6029271"/>
            <a:ext cx="1098141" cy="365125"/>
          </a:xfrm>
          <a:solidFill>
            <a:schemeClr val="bg2"/>
          </a:solidFill>
        </p:spPr>
        <p:txBody>
          <a:bodyPr/>
          <a:lstStyle>
            <a:lvl1pPr>
              <a:defRPr>
                <a:solidFill>
                  <a:schemeClr val="tx2"/>
                </a:solidFill>
              </a:defRPr>
            </a:lvl1pPr>
          </a:lstStyle>
          <a:p>
            <a:fld id="{1A57725C-F3FD-4B16-984B-FC904AD58D64}" type="datetime1">
              <a:rPr lang="en-US" smtClean="0"/>
              <a:t>12/7/2025</a:t>
            </a:fld>
            <a:endParaRPr lang="en-US"/>
          </a:p>
        </p:txBody>
      </p:sp>
      <p:sp>
        <p:nvSpPr>
          <p:cNvPr id="6" name="Slide Number Placeholder 5">
            <a:extLst>
              <a:ext uri="{FF2B5EF4-FFF2-40B4-BE49-F238E27FC236}">
                <a16:creationId xmlns:a16="http://schemas.microsoft.com/office/drawing/2014/main" id="{AD2F2DDE-AF7B-917E-704F-1E12AB9BFFCD}"/>
              </a:ext>
            </a:extLst>
          </p:cNvPr>
          <p:cNvSpPr>
            <a:spLocks noGrp="1"/>
          </p:cNvSpPr>
          <p:nvPr>
            <p:ph type="sldNum" sz="quarter" idx="12"/>
          </p:nvPr>
        </p:nvSpPr>
        <p:spPr>
          <a:xfrm>
            <a:off x="11232741" y="6029271"/>
            <a:ext cx="429372" cy="365125"/>
          </a:xfrm>
          <a:solidFill>
            <a:schemeClr val="bg2"/>
          </a:solidFill>
        </p:spPr>
        <p:txBody>
          <a:bodyPr/>
          <a:lstStyle>
            <a:lvl1pPr>
              <a:defRPr>
                <a:solidFill>
                  <a:schemeClr val="tx2"/>
                </a:solidFill>
              </a:defRPr>
            </a:lvl1pPr>
          </a:lstStyle>
          <a:p>
            <a:fld id="{27F8DDA4-3B80-4E8A-A8F5-521F73BF9127}" type="slidenum">
              <a:rPr lang="en-US" smtClean="0"/>
              <a:t>‹#›</a:t>
            </a:fld>
            <a:endParaRPr lang="en-US"/>
          </a:p>
        </p:txBody>
      </p:sp>
    </p:spTree>
    <p:extLst>
      <p:ext uri="{BB962C8B-B14F-4D97-AF65-F5344CB8AC3E}">
        <p14:creationId xmlns:p14="http://schemas.microsoft.com/office/powerpoint/2010/main" val="14812359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with Picture 4">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2A180A8E-4668-486A-95D0-DBD6BDD7C43F}"/>
              </a:ext>
              <a:ext uri="{C183D7F6-B498-43B3-948B-1728B52AA6E4}">
                <adec:decorative xmlns:adec="http://schemas.microsoft.com/office/drawing/2017/decorative" val="1"/>
              </a:ext>
            </a:extLst>
          </p:cNvPr>
          <p:cNvSpPr/>
          <p:nvPr/>
        </p:nvSpPr>
        <p:spPr>
          <a:xfrm>
            <a:off x="0" y="0"/>
            <a:ext cx="12192000" cy="685800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7" name="Straight Connector 6">
            <a:extLst>
              <a:ext uri="{FF2B5EF4-FFF2-40B4-BE49-F238E27FC236}">
                <a16:creationId xmlns:a16="http://schemas.microsoft.com/office/drawing/2014/main" id="{34852B95-CFB8-EEBE-3973-7363B361118A}"/>
              </a:ext>
              <a:ext uri="{C183D7F6-B498-43B3-948B-1728B52AA6E4}">
                <adec:decorative xmlns:adec="http://schemas.microsoft.com/office/drawing/2017/decorative" val="1"/>
              </a:ext>
            </a:extLst>
          </p:cNvPr>
          <p:cNvCxnSpPr>
            <a:cxnSpLocks/>
          </p:cNvCxnSpPr>
          <p:nvPr/>
        </p:nvCxnSpPr>
        <p:spPr>
          <a:xfrm>
            <a:off x="687188" y="1339110"/>
            <a:ext cx="0" cy="3352800"/>
          </a:xfrm>
          <a:prstGeom prst="line">
            <a:avLst/>
          </a:prstGeom>
          <a:ln w="12700">
            <a:solidFill>
              <a:schemeClr val="tx2">
                <a:alpha val="7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84A713A6-3149-A53D-DA59-E54D39D6841D}"/>
              </a:ext>
              <a:ext uri="{C183D7F6-B498-43B3-948B-1728B52AA6E4}">
                <adec:decorative xmlns:adec="http://schemas.microsoft.com/office/drawing/2017/decorative" val="1"/>
              </a:ext>
            </a:extLst>
          </p:cNvPr>
          <p:cNvCxnSpPr>
            <a:cxnSpLocks/>
          </p:cNvCxnSpPr>
          <p:nvPr/>
        </p:nvCxnSpPr>
        <p:spPr>
          <a:xfrm>
            <a:off x="923544" y="6212428"/>
            <a:ext cx="10326625" cy="0"/>
          </a:xfrm>
          <a:prstGeom prst="line">
            <a:avLst/>
          </a:prstGeom>
          <a:ln w="12700">
            <a:solidFill>
              <a:schemeClr val="tx2">
                <a:alpha val="75000"/>
              </a:schemeClr>
            </a:solidFill>
          </a:ln>
        </p:spPr>
        <p:style>
          <a:lnRef idx="1">
            <a:schemeClr val="accent1"/>
          </a:lnRef>
          <a:fillRef idx="0">
            <a:schemeClr val="accent1"/>
          </a:fillRef>
          <a:effectRef idx="0">
            <a:schemeClr val="accent1"/>
          </a:effectRef>
          <a:fontRef idx="minor">
            <a:schemeClr val="tx1"/>
          </a:fontRef>
        </p:style>
      </p:cxnSp>
      <p:sp>
        <p:nvSpPr>
          <p:cNvPr id="10" name="Picture Placeholder 9">
            <a:extLst>
              <a:ext uri="{FF2B5EF4-FFF2-40B4-BE49-F238E27FC236}">
                <a16:creationId xmlns:a16="http://schemas.microsoft.com/office/drawing/2014/main" id="{F1A205B3-F30A-B2B0-2AFF-593443D32773}"/>
              </a:ext>
            </a:extLst>
          </p:cNvPr>
          <p:cNvSpPr>
            <a:spLocks noGrp="1"/>
          </p:cNvSpPr>
          <p:nvPr>
            <p:ph type="pic" sz="quarter" idx="14" hasCustomPrompt="1"/>
          </p:nvPr>
        </p:nvSpPr>
        <p:spPr>
          <a:xfrm>
            <a:off x="4800600" y="1371600"/>
            <a:ext cx="6705599" cy="4191000"/>
          </a:xfrm>
          <a:blipFill>
            <a:blip r:embed="rId2">
              <a:alphaModFix amt="70000"/>
            </a:blip>
            <a:stretch>
              <a:fillRect/>
            </a:stretch>
          </a:blipFill>
        </p:spPr>
        <p:txBody>
          <a:bodyPr/>
          <a:lstStyle>
            <a:lvl1pPr marL="0" indent="0">
              <a:buNone/>
              <a:defRPr/>
            </a:lvl1pPr>
          </a:lstStyle>
          <a:p>
            <a:r>
              <a:rPr lang="en-US" dirty="0"/>
              <a:t> </a:t>
            </a:r>
          </a:p>
        </p:txBody>
      </p:sp>
      <p:sp>
        <p:nvSpPr>
          <p:cNvPr id="2" name="Title 1">
            <a:extLst>
              <a:ext uri="{FF2B5EF4-FFF2-40B4-BE49-F238E27FC236}">
                <a16:creationId xmlns:a16="http://schemas.microsoft.com/office/drawing/2014/main" id="{DE07B916-0B90-35E7-AFFD-50AAA1ED4584}"/>
              </a:ext>
            </a:extLst>
          </p:cNvPr>
          <p:cNvSpPr>
            <a:spLocks noGrp="1"/>
          </p:cNvSpPr>
          <p:nvPr>
            <p:ph type="ctrTitle"/>
          </p:nvPr>
        </p:nvSpPr>
        <p:spPr>
          <a:xfrm>
            <a:off x="500213" y="3447288"/>
            <a:ext cx="5852160" cy="3072792"/>
          </a:xfrm>
          <a:solidFill>
            <a:schemeClr val="bg2"/>
          </a:solidFill>
        </p:spPr>
        <p:txBody>
          <a:bodyPr vert="horz" lIns="182880" tIns="45720" rIns="228600" bIns="91440" rtlCol="0" anchor="b">
            <a:normAutofit/>
          </a:bodyPr>
          <a:lstStyle>
            <a:lvl1pPr>
              <a:lnSpc>
                <a:spcPct val="80000"/>
              </a:lnSpc>
              <a:defRPr lang="en-US" sz="7200" dirty="0">
                <a:solidFill>
                  <a:schemeClr val="accent1"/>
                </a:solidFill>
              </a:defRPr>
            </a:lvl1pPr>
          </a:lstStyle>
          <a:p>
            <a:pPr lvl="0"/>
            <a:r>
              <a:rPr lang="en-US"/>
              <a:t>Click to edit Master title style</a:t>
            </a:r>
            <a:endParaRPr lang="en-US" dirty="0"/>
          </a:p>
        </p:txBody>
      </p:sp>
      <p:sp>
        <p:nvSpPr>
          <p:cNvPr id="3" name="Subtitle 2">
            <a:extLst>
              <a:ext uri="{FF2B5EF4-FFF2-40B4-BE49-F238E27FC236}">
                <a16:creationId xmlns:a16="http://schemas.microsoft.com/office/drawing/2014/main" id="{926AEA00-2D64-E177-C13E-F879B49AC353}"/>
              </a:ext>
            </a:extLst>
          </p:cNvPr>
          <p:cNvSpPr>
            <a:spLocks noGrp="1"/>
          </p:cNvSpPr>
          <p:nvPr>
            <p:ph type="subTitle" idx="1"/>
          </p:nvPr>
        </p:nvSpPr>
        <p:spPr>
          <a:xfrm>
            <a:off x="592362" y="612648"/>
            <a:ext cx="3248116" cy="758952"/>
          </a:xfrm>
          <a:solidFill>
            <a:schemeClr val="bg2"/>
          </a:solidFill>
        </p:spPr>
        <p:txBody>
          <a:bodyPr vert="horz" lIns="91440" tIns="45720" rIns="91440" bIns="45720" rtlCol="0">
            <a:normAutofit/>
          </a:bodyPr>
          <a:lstStyle>
            <a:lvl1pPr marL="0" indent="0">
              <a:lnSpc>
                <a:spcPct val="100000"/>
              </a:lnSpc>
              <a:buNone/>
              <a:defRPr lang="en-US" sz="1600" cap="all" baseline="0" dirty="0">
                <a:solidFill>
                  <a:schemeClr val="accent3">
                    <a:lumMod val="75000"/>
                  </a:schemeClr>
                </a:solidFill>
                <a:latin typeface="+mj-lt"/>
              </a:defRPr>
            </a:lvl1pPr>
          </a:lstStyle>
          <a:p>
            <a:pPr lvl="0"/>
            <a:r>
              <a:rPr lang="en-US"/>
              <a:t>Click to edit Master subtitle style</a:t>
            </a:r>
            <a:endParaRPr lang="en-US" dirty="0"/>
          </a:p>
        </p:txBody>
      </p:sp>
      <p:sp>
        <p:nvSpPr>
          <p:cNvPr id="5" name="Footer Placeholder 4">
            <a:extLst>
              <a:ext uri="{FF2B5EF4-FFF2-40B4-BE49-F238E27FC236}">
                <a16:creationId xmlns:a16="http://schemas.microsoft.com/office/drawing/2014/main" id="{4098519F-6576-5C5F-82CA-E9D93EB8AD91}"/>
              </a:ext>
            </a:extLst>
          </p:cNvPr>
          <p:cNvSpPr>
            <a:spLocks noGrp="1"/>
          </p:cNvSpPr>
          <p:nvPr>
            <p:ph type="ftr" sz="quarter" idx="11"/>
          </p:nvPr>
        </p:nvSpPr>
        <p:spPr>
          <a:xfrm>
            <a:off x="8763000" y="620267"/>
            <a:ext cx="2854926" cy="443682"/>
          </a:xfrm>
          <a:solidFill>
            <a:schemeClr val="bg2"/>
          </a:solidFill>
        </p:spPr>
        <p:txBody>
          <a:bodyPr anchor="t"/>
          <a:lstStyle>
            <a:lvl1pPr algn="r">
              <a:defRPr sz="1050"/>
            </a:lvl1pPr>
          </a:lstStyle>
          <a:p>
            <a:r>
              <a:rPr lang="en-US"/>
              <a:t>Sample Footer Text</a:t>
            </a:r>
          </a:p>
        </p:txBody>
      </p:sp>
      <p:sp>
        <p:nvSpPr>
          <p:cNvPr id="4" name="Date Placeholder 3">
            <a:extLst>
              <a:ext uri="{FF2B5EF4-FFF2-40B4-BE49-F238E27FC236}">
                <a16:creationId xmlns:a16="http://schemas.microsoft.com/office/drawing/2014/main" id="{F8C94BB4-778E-86AE-EEFF-88EE621D2809}"/>
              </a:ext>
            </a:extLst>
          </p:cNvPr>
          <p:cNvSpPr>
            <a:spLocks noGrp="1"/>
          </p:cNvSpPr>
          <p:nvPr>
            <p:ph type="dt" sz="half" idx="10"/>
          </p:nvPr>
        </p:nvSpPr>
        <p:spPr>
          <a:xfrm>
            <a:off x="9973610" y="6055170"/>
            <a:ext cx="1256738" cy="365125"/>
          </a:xfrm>
          <a:solidFill>
            <a:schemeClr val="bg2"/>
          </a:solidFill>
        </p:spPr>
        <p:txBody>
          <a:bodyPr/>
          <a:lstStyle/>
          <a:p>
            <a:fld id="{4C6CA39F-8041-4925-BD95-F0F6BD0D2137}" type="datetime1">
              <a:rPr lang="en-US" smtClean="0"/>
              <a:t>12/7/2025</a:t>
            </a:fld>
            <a:endParaRPr lang="en-US"/>
          </a:p>
        </p:txBody>
      </p:sp>
      <p:sp>
        <p:nvSpPr>
          <p:cNvPr id="6" name="Slide Number Placeholder 5">
            <a:extLst>
              <a:ext uri="{FF2B5EF4-FFF2-40B4-BE49-F238E27FC236}">
                <a16:creationId xmlns:a16="http://schemas.microsoft.com/office/drawing/2014/main" id="{758D55B4-EFB5-E5DE-2242-A16C643CABC8}"/>
              </a:ext>
            </a:extLst>
          </p:cNvPr>
          <p:cNvSpPr>
            <a:spLocks noGrp="1"/>
          </p:cNvSpPr>
          <p:nvPr>
            <p:ph type="sldNum" sz="quarter" idx="12"/>
          </p:nvPr>
        </p:nvSpPr>
        <p:spPr>
          <a:xfrm>
            <a:off x="11230348" y="6055170"/>
            <a:ext cx="461440" cy="365125"/>
          </a:xfrm>
          <a:solidFill>
            <a:schemeClr val="bg2"/>
          </a:solidFill>
        </p:spPr>
        <p:txBody>
          <a:bodyPr/>
          <a:lstStyle/>
          <a:p>
            <a:fld id="{27F8DDA4-3B80-4E8A-A8F5-521F73BF9127}" type="slidenum">
              <a:rPr lang="en-US" smtClean="0"/>
              <a:t>‹#›</a:t>
            </a:fld>
            <a:endParaRPr lang="en-US"/>
          </a:p>
        </p:txBody>
      </p:sp>
    </p:spTree>
    <p:extLst>
      <p:ext uri="{BB962C8B-B14F-4D97-AF65-F5344CB8AC3E}">
        <p14:creationId xmlns:p14="http://schemas.microsoft.com/office/powerpoint/2010/main" val="76693426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type="obj" preserve="1">
  <p:cSld name="Statement 5">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65FCAFD-B73A-5597-B603-55FD5D3AAC1E}"/>
              </a:ext>
              <a:ext uri="{C183D7F6-B498-43B3-948B-1728B52AA6E4}">
                <adec:decorative xmlns:adec="http://schemas.microsoft.com/office/drawing/2017/decorative" val="1"/>
              </a:ext>
            </a:extLst>
          </p:cNvPr>
          <p:cNvSpPr/>
          <p:nvPr/>
        </p:nvSpPr>
        <p:spPr>
          <a:xfrm>
            <a:off x="1" y="0"/>
            <a:ext cx="12192000" cy="6858000"/>
          </a:xfrm>
          <a:prstGeom prst="rect">
            <a:avLst/>
          </a:prstGeom>
          <a:solidFill>
            <a:schemeClr val="accent5">
              <a:lumMod val="40000"/>
              <a:lumOff val="60000"/>
            </a:schemeClr>
          </a:solidFill>
          <a:ln w="1905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8A4F"/>
              </a:solidFill>
            </a:endParaRPr>
          </a:p>
        </p:txBody>
      </p:sp>
      <p:sp>
        <p:nvSpPr>
          <p:cNvPr id="2" name="Title 1">
            <a:extLst>
              <a:ext uri="{FF2B5EF4-FFF2-40B4-BE49-F238E27FC236}">
                <a16:creationId xmlns:a16="http://schemas.microsoft.com/office/drawing/2014/main" id="{421917DD-3691-27F7-68C8-EACE32AEAF6A}"/>
              </a:ext>
            </a:extLst>
          </p:cNvPr>
          <p:cNvSpPr>
            <a:spLocks noGrp="1"/>
          </p:cNvSpPr>
          <p:nvPr>
            <p:ph type="title"/>
          </p:nvPr>
        </p:nvSpPr>
        <p:spPr>
          <a:xfrm>
            <a:off x="605431" y="-785191"/>
            <a:ext cx="10981137" cy="640080"/>
          </a:xfrm>
          <a:noFill/>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DDDF1F66-DA3A-1E9E-183A-4FB86FC67F15}"/>
              </a:ext>
            </a:extLst>
          </p:cNvPr>
          <p:cNvSpPr>
            <a:spLocks noGrp="1"/>
          </p:cNvSpPr>
          <p:nvPr>
            <p:ph idx="1" hasCustomPrompt="1"/>
          </p:nvPr>
        </p:nvSpPr>
        <p:spPr>
          <a:xfrm>
            <a:off x="337930" y="441641"/>
            <a:ext cx="9796670" cy="4358960"/>
          </a:xfrm>
        </p:spPr>
        <p:txBody>
          <a:bodyPr anchor="t">
            <a:normAutofit/>
          </a:bodyPr>
          <a:lstStyle>
            <a:lvl1pPr marL="0" indent="0">
              <a:lnSpc>
                <a:spcPct val="80000"/>
              </a:lnSpc>
              <a:spcBef>
                <a:spcPts val="0"/>
              </a:spcBef>
              <a:buNone/>
              <a:defRPr sz="7200" cap="all" spc="-100" baseline="0">
                <a:solidFill>
                  <a:schemeClr val="accent5"/>
                </a:solidFill>
                <a:latin typeface="+mj-lt"/>
              </a:defRPr>
            </a:lvl1pPr>
            <a:lvl2pPr marL="457200" indent="0">
              <a:lnSpc>
                <a:spcPct val="80000"/>
              </a:lnSpc>
              <a:buNone/>
              <a:defRPr sz="7200" cap="all" baseline="0">
                <a:solidFill>
                  <a:schemeClr val="bg1"/>
                </a:solidFill>
                <a:latin typeface="+mj-lt"/>
              </a:defRPr>
            </a:lvl2pPr>
            <a:lvl3pPr marL="914400" indent="0">
              <a:lnSpc>
                <a:spcPct val="80000"/>
              </a:lnSpc>
              <a:buNone/>
              <a:defRPr sz="7200" cap="all" baseline="0">
                <a:solidFill>
                  <a:schemeClr val="bg1"/>
                </a:solidFill>
                <a:latin typeface="+mj-lt"/>
              </a:defRPr>
            </a:lvl3pPr>
            <a:lvl4pPr marL="1371600" indent="0">
              <a:lnSpc>
                <a:spcPct val="80000"/>
              </a:lnSpc>
              <a:buNone/>
              <a:defRPr sz="6600" cap="all" baseline="0">
                <a:solidFill>
                  <a:schemeClr val="bg1"/>
                </a:solidFill>
                <a:latin typeface="+mj-lt"/>
              </a:defRPr>
            </a:lvl4pPr>
            <a:lvl5pPr marL="1828800" indent="0">
              <a:lnSpc>
                <a:spcPct val="80000"/>
              </a:lnSpc>
              <a:buNone/>
              <a:defRPr sz="6600" cap="all" baseline="0">
                <a:solidFill>
                  <a:schemeClr val="bg1"/>
                </a:solidFill>
                <a:latin typeface="+mj-lt"/>
              </a:defRPr>
            </a:lvl5pPr>
          </a:lstStyle>
          <a:p>
            <a:pPr lvl="0"/>
            <a:r>
              <a:rPr lang="en-US" dirty="0"/>
              <a:t>Click to edit statement</a:t>
            </a:r>
          </a:p>
        </p:txBody>
      </p:sp>
      <p:cxnSp>
        <p:nvCxnSpPr>
          <p:cNvPr id="9" name="Straight Connector 8">
            <a:extLst>
              <a:ext uri="{FF2B5EF4-FFF2-40B4-BE49-F238E27FC236}">
                <a16:creationId xmlns:a16="http://schemas.microsoft.com/office/drawing/2014/main" id="{E9C1887E-643E-BB68-F557-E1EAB0A0A644}"/>
              </a:ext>
              <a:ext uri="{C183D7F6-B498-43B3-948B-1728B52AA6E4}">
                <adec:decorative xmlns:adec="http://schemas.microsoft.com/office/drawing/2017/decorative" val="1"/>
              </a:ext>
            </a:extLst>
          </p:cNvPr>
          <p:cNvCxnSpPr>
            <a:cxnSpLocks/>
          </p:cNvCxnSpPr>
          <p:nvPr/>
        </p:nvCxnSpPr>
        <p:spPr>
          <a:xfrm flipH="1">
            <a:off x="926297" y="6172200"/>
            <a:ext cx="10326757" cy="0"/>
          </a:xfrm>
          <a:prstGeom prst="line">
            <a:avLst/>
          </a:prstGeom>
          <a:ln w="12700">
            <a:solidFill>
              <a:schemeClr val="tx2">
                <a:alpha val="47000"/>
              </a:schemeClr>
            </a:solidFill>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A1D27EA8-C1D8-B105-9F54-16985594DB0A}"/>
              </a:ext>
            </a:extLst>
          </p:cNvPr>
          <p:cNvSpPr>
            <a:spLocks noGrp="1"/>
          </p:cNvSpPr>
          <p:nvPr>
            <p:ph type="ftr" sz="quarter" idx="11"/>
          </p:nvPr>
        </p:nvSpPr>
        <p:spPr>
          <a:xfrm>
            <a:off x="605431" y="6029270"/>
            <a:ext cx="1907799" cy="365125"/>
          </a:xfrm>
          <a:solidFill>
            <a:schemeClr val="accent5">
              <a:lumMod val="40000"/>
              <a:lumOff val="60000"/>
            </a:schemeClr>
          </a:solidFill>
        </p:spPr>
        <p:txBody>
          <a:bodyPr/>
          <a:lstStyle>
            <a:lvl1pPr>
              <a:defRPr b="0" spc="0">
                <a:solidFill>
                  <a:schemeClr val="tx2"/>
                </a:solidFill>
              </a:defRPr>
            </a:lvl1pPr>
          </a:lstStyle>
          <a:p>
            <a:r>
              <a:rPr lang="en-US"/>
              <a:t>Sample Footer Text</a:t>
            </a:r>
          </a:p>
        </p:txBody>
      </p:sp>
      <p:sp>
        <p:nvSpPr>
          <p:cNvPr id="4" name="Date Placeholder 3">
            <a:extLst>
              <a:ext uri="{FF2B5EF4-FFF2-40B4-BE49-F238E27FC236}">
                <a16:creationId xmlns:a16="http://schemas.microsoft.com/office/drawing/2014/main" id="{4C64A704-5499-D0F7-F550-5994C49F8C26}"/>
              </a:ext>
            </a:extLst>
          </p:cNvPr>
          <p:cNvSpPr>
            <a:spLocks noGrp="1"/>
          </p:cNvSpPr>
          <p:nvPr>
            <p:ph type="dt" sz="half" idx="10"/>
          </p:nvPr>
        </p:nvSpPr>
        <p:spPr>
          <a:xfrm>
            <a:off x="10134599" y="6029271"/>
            <a:ext cx="1098141" cy="365125"/>
          </a:xfrm>
          <a:solidFill>
            <a:schemeClr val="accent5">
              <a:lumMod val="40000"/>
              <a:lumOff val="60000"/>
            </a:schemeClr>
          </a:solidFill>
        </p:spPr>
        <p:txBody>
          <a:bodyPr/>
          <a:lstStyle>
            <a:lvl1pPr>
              <a:defRPr>
                <a:solidFill>
                  <a:schemeClr val="tx2"/>
                </a:solidFill>
              </a:defRPr>
            </a:lvl1pPr>
          </a:lstStyle>
          <a:p>
            <a:fld id="{F4C780C6-F0FD-455F-A2B8-0A9691723AFF}" type="datetime1">
              <a:rPr lang="en-US" smtClean="0"/>
              <a:t>12/7/2025</a:t>
            </a:fld>
            <a:endParaRPr lang="en-US"/>
          </a:p>
        </p:txBody>
      </p:sp>
      <p:sp>
        <p:nvSpPr>
          <p:cNvPr id="6" name="Slide Number Placeholder 5">
            <a:extLst>
              <a:ext uri="{FF2B5EF4-FFF2-40B4-BE49-F238E27FC236}">
                <a16:creationId xmlns:a16="http://schemas.microsoft.com/office/drawing/2014/main" id="{AD2F2DDE-AF7B-917E-704F-1E12AB9BFFCD}"/>
              </a:ext>
            </a:extLst>
          </p:cNvPr>
          <p:cNvSpPr>
            <a:spLocks noGrp="1"/>
          </p:cNvSpPr>
          <p:nvPr>
            <p:ph type="sldNum" sz="quarter" idx="12"/>
          </p:nvPr>
        </p:nvSpPr>
        <p:spPr>
          <a:xfrm>
            <a:off x="11232741" y="6029271"/>
            <a:ext cx="429372" cy="365125"/>
          </a:xfrm>
          <a:solidFill>
            <a:schemeClr val="accent5">
              <a:lumMod val="40000"/>
              <a:lumOff val="60000"/>
            </a:schemeClr>
          </a:solidFill>
        </p:spPr>
        <p:txBody>
          <a:bodyPr/>
          <a:lstStyle>
            <a:lvl1pPr>
              <a:defRPr>
                <a:solidFill>
                  <a:schemeClr val="tx2"/>
                </a:solidFill>
              </a:defRPr>
            </a:lvl1pPr>
          </a:lstStyle>
          <a:p>
            <a:fld id="{27F8DDA4-3B80-4E8A-A8F5-521F73BF9127}" type="slidenum">
              <a:rPr lang="en-US" smtClean="0"/>
              <a:t>‹#›</a:t>
            </a:fld>
            <a:endParaRPr lang="en-US"/>
          </a:p>
        </p:txBody>
      </p:sp>
    </p:spTree>
    <p:extLst>
      <p:ext uri="{BB962C8B-B14F-4D97-AF65-F5344CB8AC3E}">
        <p14:creationId xmlns:p14="http://schemas.microsoft.com/office/powerpoint/2010/main" val="108885021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p:cSld name="Quote">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5052C017-FC5C-A7A2-BA15-6C113717C33C}"/>
              </a:ext>
              <a:ext uri="{C183D7F6-B498-43B3-948B-1728B52AA6E4}">
                <adec:decorative xmlns:adec="http://schemas.microsoft.com/office/drawing/2017/decorative" val="1"/>
              </a:ext>
            </a:extLst>
          </p:cNvPr>
          <p:cNvSpPr/>
          <p:nvPr/>
        </p:nvSpPr>
        <p:spPr>
          <a:xfrm>
            <a:off x="0" y="0"/>
            <a:ext cx="12191999" cy="6858001"/>
          </a:xfrm>
          <a:prstGeom prst="rect">
            <a:avLst/>
          </a:prstGeom>
          <a:solidFill>
            <a:schemeClr val="accent3">
              <a:lumMod val="60000"/>
              <a:lumOff val="40000"/>
            </a:schemeClr>
          </a:solidFill>
          <a:ln w="1905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8A4F"/>
              </a:solidFill>
            </a:endParaRPr>
          </a:p>
        </p:txBody>
      </p:sp>
      <p:sp>
        <p:nvSpPr>
          <p:cNvPr id="8" name="Rectangle 7">
            <a:extLst>
              <a:ext uri="{FF2B5EF4-FFF2-40B4-BE49-F238E27FC236}">
                <a16:creationId xmlns:a16="http://schemas.microsoft.com/office/drawing/2014/main" id="{358D5F78-0179-D9C3-74D3-62CE152FFECE}"/>
              </a:ext>
              <a:ext uri="{C183D7F6-B498-43B3-948B-1728B52AA6E4}">
                <adec:decorative xmlns:adec="http://schemas.microsoft.com/office/drawing/2017/decorative" val="1"/>
              </a:ext>
            </a:extLst>
          </p:cNvPr>
          <p:cNvSpPr/>
          <p:nvPr/>
        </p:nvSpPr>
        <p:spPr>
          <a:xfrm>
            <a:off x="1" y="2"/>
            <a:ext cx="8763000" cy="5038338"/>
          </a:xfrm>
          <a:prstGeom prst="rect">
            <a:avLst/>
          </a:prstGeom>
          <a:solidFill>
            <a:schemeClr val="accent3">
              <a:lumMod val="40000"/>
              <a:lumOff val="60000"/>
            </a:schemeClr>
          </a:solidFill>
          <a:ln w="1905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a:extLst>
              <a:ext uri="{FF2B5EF4-FFF2-40B4-BE49-F238E27FC236}">
                <a16:creationId xmlns:a16="http://schemas.microsoft.com/office/drawing/2014/main" id="{ABB386FE-4A21-B72A-BB2B-D4FDFDC3ECA5}"/>
              </a:ext>
              <a:ext uri="{C183D7F6-B498-43B3-948B-1728B52AA6E4}">
                <adec:decorative xmlns:adec="http://schemas.microsoft.com/office/drawing/2017/decorative" val="1"/>
              </a:ext>
            </a:extLst>
          </p:cNvPr>
          <p:cNvCxnSpPr>
            <a:cxnSpLocks/>
          </p:cNvCxnSpPr>
          <p:nvPr/>
        </p:nvCxnSpPr>
        <p:spPr>
          <a:xfrm flipH="1">
            <a:off x="722427" y="6212437"/>
            <a:ext cx="10808612" cy="0"/>
          </a:xfrm>
          <a:prstGeom prst="line">
            <a:avLst/>
          </a:prstGeom>
          <a:ln w="12700">
            <a:solidFill>
              <a:schemeClr val="accent5">
                <a:alpha val="45000"/>
              </a:schemeClr>
            </a:solidFill>
          </a:ln>
        </p:spPr>
        <p:style>
          <a:lnRef idx="1">
            <a:schemeClr val="accent1"/>
          </a:lnRef>
          <a:fillRef idx="0">
            <a:schemeClr val="accent1"/>
          </a:fillRef>
          <a:effectRef idx="0">
            <a:schemeClr val="accent1"/>
          </a:effectRef>
          <a:fontRef idx="minor">
            <a:schemeClr val="tx1"/>
          </a:fontRef>
        </p:style>
      </p:cxnSp>
      <p:sp>
        <p:nvSpPr>
          <p:cNvPr id="7" name="Title 6">
            <a:extLst>
              <a:ext uri="{FF2B5EF4-FFF2-40B4-BE49-F238E27FC236}">
                <a16:creationId xmlns:a16="http://schemas.microsoft.com/office/drawing/2014/main" id="{D4813FB1-9165-4DD7-C4C2-EAFC20602DB8}"/>
              </a:ext>
            </a:extLst>
          </p:cNvPr>
          <p:cNvSpPr>
            <a:spLocks noGrp="1"/>
          </p:cNvSpPr>
          <p:nvPr>
            <p:ph type="title" hasCustomPrompt="1"/>
          </p:nvPr>
        </p:nvSpPr>
        <p:spPr>
          <a:xfrm>
            <a:off x="4114800" y="5410203"/>
            <a:ext cx="7543800" cy="372746"/>
          </a:xfrm>
          <a:noFill/>
        </p:spPr>
        <p:txBody>
          <a:bodyPr tIns="91440" bIns="91440" anchor="ctr">
            <a:normAutofit/>
          </a:bodyPr>
          <a:lstStyle>
            <a:lvl1pPr algn="r">
              <a:defRPr sz="2000">
                <a:solidFill>
                  <a:schemeClr val="accent1"/>
                </a:solidFill>
              </a:defRPr>
            </a:lvl1pPr>
          </a:lstStyle>
          <a:p>
            <a:r>
              <a:rPr lang="en-US" dirty="0"/>
              <a:t>Quote Author</a:t>
            </a:r>
          </a:p>
        </p:txBody>
      </p:sp>
      <p:sp>
        <p:nvSpPr>
          <p:cNvPr id="3" name="Content Placeholder 2">
            <a:extLst>
              <a:ext uri="{FF2B5EF4-FFF2-40B4-BE49-F238E27FC236}">
                <a16:creationId xmlns:a16="http://schemas.microsoft.com/office/drawing/2014/main" id="{DDDF1F66-DA3A-1E9E-183A-4FB86FC67F15}"/>
              </a:ext>
            </a:extLst>
          </p:cNvPr>
          <p:cNvSpPr>
            <a:spLocks noGrp="1"/>
          </p:cNvSpPr>
          <p:nvPr>
            <p:ph idx="1" hasCustomPrompt="1"/>
          </p:nvPr>
        </p:nvSpPr>
        <p:spPr>
          <a:xfrm>
            <a:off x="603504" y="725556"/>
            <a:ext cx="8845296" cy="3656168"/>
          </a:xfrm>
        </p:spPr>
        <p:txBody>
          <a:bodyPr>
            <a:normAutofit/>
          </a:bodyPr>
          <a:lstStyle>
            <a:lvl1pPr marL="228600" indent="-228600">
              <a:lnSpc>
                <a:spcPct val="85000"/>
              </a:lnSpc>
              <a:spcBef>
                <a:spcPts val="0"/>
              </a:spcBef>
              <a:buNone/>
              <a:defRPr sz="5800" b="0" cap="all" spc="0" baseline="0">
                <a:solidFill>
                  <a:schemeClr val="accent5"/>
                </a:solidFill>
                <a:latin typeface="+mj-lt"/>
              </a:defRPr>
            </a:lvl1pPr>
          </a:lstStyle>
          <a:p>
            <a:pPr lvl="0"/>
            <a:r>
              <a:rPr lang="en-US" dirty="0"/>
              <a:t>Click to edit quote</a:t>
            </a:r>
          </a:p>
        </p:txBody>
      </p:sp>
      <p:sp>
        <p:nvSpPr>
          <p:cNvPr id="10" name="Footer Placeholder 9">
            <a:extLst>
              <a:ext uri="{FF2B5EF4-FFF2-40B4-BE49-F238E27FC236}">
                <a16:creationId xmlns:a16="http://schemas.microsoft.com/office/drawing/2014/main" id="{94F49A81-8721-B846-5567-52769C04D66C}"/>
              </a:ext>
            </a:extLst>
          </p:cNvPr>
          <p:cNvSpPr>
            <a:spLocks noGrp="1"/>
          </p:cNvSpPr>
          <p:nvPr>
            <p:ph type="ftr" sz="quarter" idx="11"/>
          </p:nvPr>
        </p:nvSpPr>
        <p:spPr>
          <a:xfrm>
            <a:off x="605430" y="6029868"/>
            <a:ext cx="1911096" cy="365125"/>
          </a:xfrm>
          <a:solidFill>
            <a:schemeClr val="accent3">
              <a:lumMod val="60000"/>
              <a:lumOff val="40000"/>
            </a:schemeClr>
          </a:solidFill>
        </p:spPr>
        <p:txBody>
          <a:bodyPr/>
          <a:lstStyle>
            <a:lvl1pPr>
              <a:defRPr b="0">
                <a:solidFill>
                  <a:schemeClr val="accent5"/>
                </a:solidFill>
                <a:latin typeface="+mn-lt"/>
              </a:defRPr>
            </a:lvl1pPr>
          </a:lstStyle>
          <a:p>
            <a:r>
              <a:rPr lang="en-US"/>
              <a:t>Sample Footer Text</a:t>
            </a:r>
          </a:p>
        </p:txBody>
      </p:sp>
      <p:sp>
        <p:nvSpPr>
          <p:cNvPr id="9" name="Date Placeholder 8">
            <a:extLst>
              <a:ext uri="{FF2B5EF4-FFF2-40B4-BE49-F238E27FC236}">
                <a16:creationId xmlns:a16="http://schemas.microsoft.com/office/drawing/2014/main" id="{FB3E54B7-FFB1-7BFC-0189-A17360728C52}"/>
              </a:ext>
            </a:extLst>
          </p:cNvPr>
          <p:cNvSpPr>
            <a:spLocks noGrp="1"/>
          </p:cNvSpPr>
          <p:nvPr>
            <p:ph type="dt" sz="half" idx="10"/>
          </p:nvPr>
        </p:nvSpPr>
        <p:spPr>
          <a:xfrm>
            <a:off x="9802368" y="6029868"/>
            <a:ext cx="1435608" cy="365125"/>
          </a:xfrm>
          <a:solidFill>
            <a:schemeClr val="accent3">
              <a:lumMod val="60000"/>
              <a:lumOff val="40000"/>
            </a:schemeClr>
          </a:solidFill>
        </p:spPr>
        <p:txBody>
          <a:bodyPr/>
          <a:lstStyle>
            <a:lvl1pPr>
              <a:defRPr b="0">
                <a:solidFill>
                  <a:schemeClr val="accent5"/>
                </a:solidFill>
                <a:latin typeface="+mn-lt"/>
              </a:defRPr>
            </a:lvl1pPr>
          </a:lstStyle>
          <a:p>
            <a:fld id="{D348C769-7AB4-4647-BD58-CC3E9CA66889}" type="datetime1">
              <a:rPr lang="en-US" smtClean="0"/>
              <a:t>12/7/2025</a:t>
            </a:fld>
            <a:endParaRPr lang="en-US"/>
          </a:p>
        </p:txBody>
      </p:sp>
      <p:sp>
        <p:nvSpPr>
          <p:cNvPr id="11" name="Slide Number Placeholder 10">
            <a:extLst>
              <a:ext uri="{FF2B5EF4-FFF2-40B4-BE49-F238E27FC236}">
                <a16:creationId xmlns:a16="http://schemas.microsoft.com/office/drawing/2014/main" id="{D1DF2706-0EDF-0D3B-C01B-613E7D1BB6CC}"/>
              </a:ext>
            </a:extLst>
          </p:cNvPr>
          <p:cNvSpPr>
            <a:spLocks noGrp="1"/>
          </p:cNvSpPr>
          <p:nvPr>
            <p:ph type="sldNum" sz="quarter" idx="12"/>
          </p:nvPr>
        </p:nvSpPr>
        <p:spPr>
          <a:solidFill>
            <a:schemeClr val="accent3">
              <a:lumMod val="60000"/>
              <a:lumOff val="40000"/>
            </a:schemeClr>
          </a:solidFill>
        </p:spPr>
        <p:txBody>
          <a:bodyPr/>
          <a:lstStyle>
            <a:lvl1pPr>
              <a:defRPr b="0">
                <a:solidFill>
                  <a:schemeClr val="accent5"/>
                </a:solidFill>
                <a:latin typeface="+mn-lt"/>
              </a:defRPr>
            </a:lvl1pPr>
          </a:lstStyle>
          <a:p>
            <a:fld id="{27F8DDA4-3B80-4E8A-A8F5-521F73BF9127}" type="slidenum">
              <a:rPr lang="en-US" smtClean="0"/>
              <a:t>‹#›</a:t>
            </a:fld>
            <a:endParaRPr lang="en-US"/>
          </a:p>
        </p:txBody>
      </p:sp>
    </p:spTree>
    <p:extLst>
      <p:ext uri="{BB962C8B-B14F-4D97-AF65-F5344CB8AC3E}">
        <p14:creationId xmlns:p14="http://schemas.microsoft.com/office/powerpoint/2010/main" val="320599613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p:cSld name="Quote 2">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5052C017-FC5C-A7A2-BA15-6C113717C33C}"/>
              </a:ext>
              <a:ext uri="{C183D7F6-B498-43B3-948B-1728B52AA6E4}">
                <adec:decorative xmlns:adec="http://schemas.microsoft.com/office/drawing/2017/decorative" val="1"/>
              </a:ext>
            </a:extLst>
          </p:cNvPr>
          <p:cNvSpPr/>
          <p:nvPr/>
        </p:nvSpPr>
        <p:spPr>
          <a:xfrm>
            <a:off x="1" y="0"/>
            <a:ext cx="12192000" cy="6858001"/>
          </a:xfrm>
          <a:prstGeom prst="rect">
            <a:avLst/>
          </a:prstGeom>
          <a:solidFill>
            <a:schemeClr val="bg2"/>
          </a:solidFill>
          <a:ln w="1905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8A4F"/>
              </a:solidFill>
            </a:endParaRPr>
          </a:p>
        </p:txBody>
      </p:sp>
      <p:cxnSp>
        <p:nvCxnSpPr>
          <p:cNvPr id="13" name="Straight Connector 12">
            <a:extLst>
              <a:ext uri="{FF2B5EF4-FFF2-40B4-BE49-F238E27FC236}">
                <a16:creationId xmlns:a16="http://schemas.microsoft.com/office/drawing/2014/main" id="{B4DD8063-0B64-5552-D964-11CA84F7ABD9}"/>
              </a:ext>
              <a:ext uri="{C183D7F6-B498-43B3-948B-1728B52AA6E4}">
                <adec:decorative xmlns:adec="http://schemas.microsoft.com/office/drawing/2017/decorative" val="1"/>
              </a:ext>
            </a:extLst>
          </p:cNvPr>
          <p:cNvCxnSpPr>
            <a:cxnSpLocks/>
          </p:cNvCxnSpPr>
          <p:nvPr/>
        </p:nvCxnSpPr>
        <p:spPr>
          <a:xfrm>
            <a:off x="11082528" y="725556"/>
            <a:ext cx="0" cy="4135136"/>
          </a:xfrm>
          <a:prstGeom prst="line">
            <a:avLst/>
          </a:prstGeom>
          <a:ln w="12700">
            <a:solidFill>
              <a:schemeClr val="tx2">
                <a:alpha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421917DD-3691-27F7-68C8-EACE32AEAF6A}"/>
              </a:ext>
            </a:extLst>
          </p:cNvPr>
          <p:cNvSpPr>
            <a:spLocks noGrp="1"/>
          </p:cNvSpPr>
          <p:nvPr>
            <p:ph type="title" hasCustomPrompt="1"/>
          </p:nvPr>
        </p:nvSpPr>
        <p:spPr>
          <a:xfrm>
            <a:off x="4443564" y="5167222"/>
            <a:ext cx="6789870" cy="679510"/>
          </a:xfrm>
          <a:solidFill>
            <a:schemeClr val="bg2"/>
          </a:solidFill>
        </p:spPr>
        <p:txBody>
          <a:bodyPr tIns="91440" bIns="91440" anchor="ctr">
            <a:normAutofit/>
          </a:bodyPr>
          <a:lstStyle>
            <a:lvl1pPr algn="r">
              <a:defRPr sz="2000" b="1" cap="none" baseline="0">
                <a:solidFill>
                  <a:schemeClr val="accent5"/>
                </a:solidFill>
                <a:latin typeface="+mn-lt"/>
              </a:defRPr>
            </a:lvl1pPr>
          </a:lstStyle>
          <a:p>
            <a:r>
              <a:rPr lang="en-US" dirty="0"/>
              <a:t>Quote Author</a:t>
            </a:r>
          </a:p>
        </p:txBody>
      </p:sp>
      <p:sp>
        <p:nvSpPr>
          <p:cNvPr id="3" name="Content Placeholder 2">
            <a:extLst>
              <a:ext uri="{FF2B5EF4-FFF2-40B4-BE49-F238E27FC236}">
                <a16:creationId xmlns:a16="http://schemas.microsoft.com/office/drawing/2014/main" id="{DDDF1F66-DA3A-1E9E-183A-4FB86FC67F15}"/>
              </a:ext>
            </a:extLst>
          </p:cNvPr>
          <p:cNvSpPr>
            <a:spLocks noGrp="1"/>
          </p:cNvSpPr>
          <p:nvPr>
            <p:ph idx="1" hasCustomPrompt="1"/>
          </p:nvPr>
        </p:nvSpPr>
        <p:spPr>
          <a:xfrm>
            <a:off x="603504" y="725556"/>
            <a:ext cx="8653281" cy="4075044"/>
          </a:xfrm>
        </p:spPr>
        <p:txBody>
          <a:bodyPr>
            <a:normAutofit/>
          </a:bodyPr>
          <a:lstStyle>
            <a:lvl1pPr marL="228600" indent="-228600">
              <a:lnSpc>
                <a:spcPct val="85000"/>
              </a:lnSpc>
              <a:spcBef>
                <a:spcPts val="0"/>
              </a:spcBef>
              <a:buNone/>
              <a:defRPr sz="5400" b="0" cap="all" spc="0" baseline="0">
                <a:solidFill>
                  <a:schemeClr val="accent2"/>
                </a:solidFill>
                <a:latin typeface="+mj-lt"/>
              </a:defRPr>
            </a:lvl1pPr>
          </a:lstStyle>
          <a:p>
            <a:pPr lvl="0"/>
            <a:r>
              <a:rPr lang="en-US" dirty="0"/>
              <a:t>Click to edit quote</a:t>
            </a:r>
          </a:p>
        </p:txBody>
      </p:sp>
      <p:sp>
        <p:nvSpPr>
          <p:cNvPr id="5" name="Footer Placeholder 4">
            <a:extLst>
              <a:ext uri="{FF2B5EF4-FFF2-40B4-BE49-F238E27FC236}">
                <a16:creationId xmlns:a16="http://schemas.microsoft.com/office/drawing/2014/main" id="{A1D27EA8-C1D8-B105-9F54-16985594DB0A}"/>
              </a:ext>
            </a:extLst>
          </p:cNvPr>
          <p:cNvSpPr>
            <a:spLocks noGrp="1"/>
          </p:cNvSpPr>
          <p:nvPr>
            <p:ph type="ftr" sz="quarter" idx="11"/>
          </p:nvPr>
        </p:nvSpPr>
        <p:spPr>
          <a:xfrm>
            <a:off x="603503" y="6029868"/>
            <a:ext cx="1911096" cy="367060"/>
          </a:xfrm>
          <a:noFill/>
        </p:spPr>
        <p:txBody>
          <a:bodyPr anchor="ctr"/>
          <a:lstStyle>
            <a:lvl1pPr algn="l">
              <a:defRPr b="0" spc="0">
                <a:solidFill>
                  <a:schemeClr val="accent5"/>
                </a:solidFill>
                <a:latin typeface="+mn-lt"/>
              </a:defRPr>
            </a:lvl1pPr>
          </a:lstStyle>
          <a:p>
            <a:r>
              <a:rPr lang="en-US"/>
              <a:t>Sample Footer Text</a:t>
            </a:r>
          </a:p>
        </p:txBody>
      </p:sp>
      <p:sp>
        <p:nvSpPr>
          <p:cNvPr id="4" name="Date Placeholder 3">
            <a:extLst>
              <a:ext uri="{FF2B5EF4-FFF2-40B4-BE49-F238E27FC236}">
                <a16:creationId xmlns:a16="http://schemas.microsoft.com/office/drawing/2014/main" id="{4C64A704-5499-D0F7-F550-5994C49F8C26}"/>
              </a:ext>
            </a:extLst>
          </p:cNvPr>
          <p:cNvSpPr>
            <a:spLocks noGrp="1"/>
          </p:cNvSpPr>
          <p:nvPr>
            <p:ph type="dt" sz="half" idx="10"/>
          </p:nvPr>
        </p:nvSpPr>
        <p:spPr>
          <a:xfrm>
            <a:off x="9801193" y="6029868"/>
            <a:ext cx="1439323" cy="365125"/>
          </a:xfrm>
          <a:noFill/>
        </p:spPr>
        <p:txBody>
          <a:bodyPr/>
          <a:lstStyle>
            <a:lvl1pPr algn="r">
              <a:defRPr b="0">
                <a:solidFill>
                  <a:schemeClr val="accent5"/>
                </a:solidFill>
                <a:latin typeface="+mn-lt"/>
              </a:defRPr>
            </a:lvl1pPr>
          </a:lstStyle>
          <a:p>
            <a:fld id="{67891EA0-6E5D-4821-92F4-23CFFDAC5E38}" type="datetime1">
              <a:rPr lang="en-US" smtClean="0"/>
              <a:t>12/7/2025</a:t>
            </a:fld>
            <a:endParaRPr lang="en-US"/>
          </a:p>
        </p:txBody>
      </p:sp>
      <p:sp>
        <p:nvSpPr>
          <p:cNvPr id="6" name="Slide Number Placeholder 5">
            <a:extLst>
              <a:ext uri="{FF2B5EF4-FFF2-40B4-BE49-F238E27FC236}">
                <a16:creationId xmlns:a16="http://schemas.microsoft.com/office/drawing/2014/main" id="{AD2F2DDE-AF7B-917E-704F-1E12AB9BFFCD}"/>
              </a:ext>
            </a:extLst>
          </p:cNvPr>
          <p:cNvSpPr>
            <a:spLocks noGrp="1"/>
          </p:cNvSpPr>
          <p:nvPr>
            <p:ph type="sldNum" sz="quarter" idx="12"/>
          </p:nvPr>
        </p:nvSpPr>
        <p:spPr>
          <a:xfrm>
            <a:off x="11233434" y="6029868"/>
            <a:ext cx="429372" cy="365125"/>
          </a:xfrm>
          <a:noFill/>
        </p:spPr>
        <p:txBody>
          <a:bodyPr/>
          <a:lstStyle>
            <a:lvl1pPr>
              <a:defRPr b="0">
                <a:solidFill>
                  <a:schemeClr val="accent5"/>
                </a:solidFill>
                <a:latin typeface="+mn-lt"/>
              </a:defRPr>
            </a:lvl1pPr>
          </a:lstStyle>
          <a:p>
            <a:fld id="{27F8DDA4-3B80-4E8A-A8F5-521F73BF9127}" type="slidenum">
              <a:rPr lang="en-US" smtClean="0"/>
              <a:t>‹#›</a:t>
            </a:fld>
            <a:endParaRPr lang="en-US"/>
          </a:p>
        </p:txBody>
      </p:sp>
    </p:spTree>
    <p:extLst>
      <p:ext uri="{BB962C8B-B14F-4D97-AF65-F5344CB8AC3E}">
        <p14:creationId xmlns:p14="http://schemas.microsoft.com/office/powerpoint/2010/main" val="344757642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p:cSld name="Quote 3">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5052C017-FC5C-A7A2-BA15-6C113717C33C}"/>
              </a:ext>
              <a:ext uri="{C183D7F6-B498-43B3-948B-1728B52AA6E4}">
                <adec:decorative xmlns:adec="http://schemas.microsoft.com/office/drawing/2017/decorative" val="1"/>
              </a:ext>
            </a:extLst>
          </p:cNvPr>
          <p:cNvSpPr/>
          <p:nvPr/>
        </p:nvSpPr>
        <p:spPr>
          <a:xfrm>
            <a:off x="1" y="0"/>
            <a:ext cx="12192000" cy="6858001"/>
          </a:xfrm>
          <a:prstGeom prst="rect">
            <a:avLst/>
          </a:prstGeom>
          <a:solidFill>
            <a:schemeClr val="bg2"/>
          </a:solidFill>
          <a:ln w="1905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8A4F"/>
              </a:solidFill>
            </a:endParaRPr>
          </a:p>
        </p:txBody>
      </p:sp>
      <p:sp>
        <p:nvSpPr>
          <p:cNvPr id="8" name="Rectangle 7">
            <a:extLst>
              <a:ext uri="{FF2B5EF4-FFF2-40B4-BE49-F238E27FC236}">
                <a16:creationId xmlns:a16="http://schemas.microsoft.com/office/drawing/2014/main" id="{358D5F78-0179-D9C3-74D3-62CE152FFECE}"/>
              </a:ext>
              <a:ext uri="{C183D7F6-B498-43B3-948B-1728B52AA6E4}">
                <adec:decorative xmlns:adec="http://schemas.microsoft.com/office/drawing/2017/decorative" val="1"/>
              </a:ext>
            </a:extLst>
          </p:cNvPr>
          <p:cNvSpPr/>
          <p:nvPr/>
        </p:nvSpPr>
        <p:spPr>
          <a:xfrm>
            <a:off x="3439120" y="1202645"/>
            <a:ext cx="5301113" cy="4452709"/>
          </a:xfrm>
          <a:prstGeom prst="rect">
            <a:avLst/>
          </a:prstGeom>
          <a:solidFill>
            <a:schemeClr val="bg1"/>
          </a:solidFill>
          <a:ln w="1905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5EDCDC8B-43A9-5AA8-8ACB-3F984DC1BEBF}"/>
              </a:ext>
              <a:ext uri="{C183D7F6-B498-43B3-948B-1728B52AA6E4}">
                <adec:decorative xmlns:adec="http://schemas.microsoft.com/office/drawing/2017/decorative" val="1"/>
              </a:ext>
            </a:extLst>
          </p:cNvPr>
          <p:cNvCxnSpPr>
            <a:cxnSpLocks/>
          </p:cNvCxnSpPr>
          <p:nvPr/>
        </p:nvCxnSpPr>
        <p:spPr>
          <a:xfrm flipV="1">
            <a:off x="6096000" y="5402510"/>
            <a:ext cx="0" cy="1455490"/>
          </a:xfrm>
          <a:prstGeom prst="line">
            <a:avLst/>
          </a:prstGeom>
          <a:ln w="12700">
            <a:solidFill>
              <a:schemeClr val="tx2">
                <a:alpha val="7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8FE70F6-FCE2-0FC4-2CD2-165DDD7471FB}"/>
              </a:ext>
              <a:ext uri="{C183D7F6-B498-43B3-948B-1728B52AA6E4}">
                <adec:decorative xmlns:adec="http://schemas.microsoft.com/office/drawing/2017/decorative" val="1"/>
              </a:ext>
            </a:extLst>
          </p:cNvPr>
          <p:cNvCxnSpPr>
            <a:cxnSpLocks/>
          </p:cNvCxnSpPr>
          <p:nvPr/>
        </p:nvCxnSpPr>
        <p:spPr>
          <a:xfrm flipV="1">
            <a:off x="6096000" y="0"/>
            <a:ext cx="0" cy="1455490"/>
          </a:xfrm>
          <a:prstGeom prst="line">
            <a:avLst/>
          </a:prstGeom>
          <a:ln w="12700">
            <a:solidFill>
              <a:schemeClr val="tx2">
                <a:alpha val="7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421917DD-3691-27F7-68C8-EACE32AEAF6A}"/>
              </a:ext>
            </a:extLst>
          </p:cNvPr>
          <p:cNvSpPr>
            <a:spLocks noGrp="1"/>
          </p:cNvSpPr>
          <p:nvPr>
            <p:ph type="title" hasCustomPrompt="1"/>
          </p:nvPr>
        </p:nvSpPr>
        <p:spPr>
          <a:xfrm>
            <a:off x="3963474" y="4659653"/>
            <a:ext cx="4252404" cy="520187"/>
          </a:xfrm>
          <a:noFill/>
        </p:spPr>
        <p:txBody>
          <a:bodyPr anchor="ctr">
            <a:normAutofit/>
          </a:bodyPr>
          <a:lstStyle>
            <a:lvl1pPr algn="ctr">
              <a:defRPr sz="1600">
                <a:solidFill>
                  <a:schemeClr val="accent2"/>
                </a:solidFill>
              </a:defRPr>
            </a:lvl1pPr>
          </a:lstStyle>
          <a:p>
            <a:r>
              <a:rPr lang="en-US" dirty="0"/>
              <a:t>Quote Author</a:t>
            </a:r>
          </a:p>
        </p:txBody>
      </p:sp>
      <p:sp>
        <p:nvSpPr>
          <p:cNvPr id="14" name="Footer Placeholder 13">
            <a:extLst>
              <a:ext uri="{FF2B5EF4-FFF2-40B4-BE49-F238E27FC236}">
                <a16:creationId xmlns:a16="http://schemas.microsoft.com/office/drawing/2014/main" id="{B22420FA-FDBE-1BD5-73B2-9577BE200CF2}"/>
              </a:ext>
            </a:extLst>
          </p:cNvPr>
          <p:cNvSpPr>
            <a:spLocks noGrp="1"/>
          </p:cNvSpPr>
          <p:nvPr>
            <p:ph type="ftr" sz="quarter" idx="11"/>
          </p:nvPr>
        </p:nvSpPr>
        <p:spPr>
          <a:noFill/>
        </p:spPr>
        <p:txBody>
          <a:bodyPr/>
          <a:lstStyle>
            <a:lvl1pPr>
              <a:defRPr b="0">
                <a:solidFill>
                  <a:schemeClr val="accent5"/>
                </a:solidFill>
              </a:defRPr>
            </a:lvl1pPr>
          </a:lstStyle>
          <a:p>
            <a:r>
              <a:rPr lang="en-US"/>
              <a:t>Sample Footer Text</a:t>
            </a:r>
          </a:p>
        </p:txBody>
      </p:sp>
      <p:sp>
        <p:nvSpPr>
          <p:cNvPr id="3" name="Content Placeholder 2">
            <a:extLst>
              <a:ext uri="{FF2B5EF4-FFF2-40B4-BE49-F238E27FC236}">
                <a16:creationId xmlns:a16="http://schemas.microsoft.com/office/drawing/2014/main" id="{DDDF1F66-DA3A-1E9E-183A-4FB86FC67F15}"/>
              </a:ext>
            </a:extLst>
          </p:cNvPr>
          <p:cNvSpPr>
            <a:spLocks noGrp="1"/>
          </p:cNvSpPr>
          <p:nvPr>
            <p:ph idx="1" hasCustomPrompt="1"/>
          </p:nvPr>
        </p:nvSpPr>
        <p:spPr>
          <a:xfrm>
            <a:off x="2312230" y="1793287"/>
            <a:ext cx="7554892" cy="2494627"/>
          </a:xfrm>
        </p:spPr>
        <p:txBody>
          <a:bodyPr anchor="ctr">
            <a:normAutofit/>
          </a:bodyPr>
          <a:lstStyle>
            <a:lvl1pPr marL="0" indent="0" algn="ctr">
              <a:lnSpc>
                <a:spcPct val="85000"/>
              </a:lnSpc>
              <a:buNone/>
              <a:defRPr sz="4800" b="0" cap="none" spc="0" baseline="0">
                <a:solidFill>
                  <a:schemeClr val="accent5"/>
                </a:solidFill>
                <a:latin typeface="+mn-lt"/>
              </a:defRPr>
            </a:lvl1pPr>
          </a:lstStyle>
          <a:p>
            <a:pPr lvl="0"/>
            <a:r>
              <a:rPr lang="en-US" dirty="0"/>
              <a:t>Click to edit quote</a:t>
            </a:r>
          </a:p>
        </p:txBody>
      </p:sp>
      <p:sp>
        <p:nvSpPr>
          <p:cNvPr id="13" name="Date Placeholder 12">
            <a:extLst>
              <a:ext uri="{FF2B5EF4-FFF2-40B4-BE49-F238E27FC236}">
                <a16:creationId xmlns:a16="http://schemas.microsoft.com/office/drawing/2014/main" id="{44359CE5-9894-7A66-486B-F830CCE17772}"/>
              </a:ext>
            </a:extLst>
          </p:cNvPr>
          <p:cNvSpPr>
            <a:spLocks noGrp="1"/>
          </p:cNvSpPr>
          <p:nvPr>
            <p:ph type="dt" sz="half" idx="10"/>
          </p:nvPr>
        </p:nvSpPr>
        <p:spPr>
          <a:noFill/>
        </p:spPr>
        <p:txBody>
          <a:bodyPr/>
          <a:lstStyle>
            <a:lvl1pPr>
              <a:defRPr>
                <a:solidFill>
                  <a:schemeClr val="accent5"/>
                </a:solidFill>
              </a:defRPr>
            </a:lvl1pPr>
          </a:lstStyle>
          <a:p>
            <a:fld id="{869CC736-6517-4DE3-9A18-5EB6F27EF875}" type="datetime1">
              <a:rPr lang="en-US" smtClean="0"/>
              <a:t>12/7/2025</a:t>
            </a:fld>
            <a:endParaRPr lang="en-US"/>
          </a:p>
        </p:txBody>
      </p:sp>
      <p:sp>
        <p:nvSpPr>
          <p:cNvPr id="15" name="Slide Number Placeholder 14">
            <a:extLst>
              <a:ext uri="{FF2B5EF4-FFF2-40B4-BE49-F238E27FC236}">
                <a16:creationId xmlns:a16="http://schemas.microsoft.com/office/drawing/2014/main" id="{4A2B012E-FACE-13C2-4909-F2AE04FD18CB}"/>
              </a:ext>
            </a:extLst>
          </p:cNvPr>
          <p:cNvSpPr>
            <a:spLocks noGrp="1"/>
          </p:cNvSpPr>
          <p:nvPr>
            <p:ph type="sldNum" sz="quarter" idx="12"/>
          </p:nvPr>
        </p:nvSpPr>
        <p:spPr>
          <a:noFill/>
        </p:spPr>
        <p:txBody>
          <a:bodyPr/>
          <a:lstStyle>
            <a:lvl1pPr>
              <a:defRPr>
                <a:solidFill>
                  <a:schemeClr val="accent5"/>
                </a:solidFill>
              </a:defRPr>
            </a:lvl1pPr>
          </a:lstStyle>
          <a:p>
            <a:fld id="{27F8DDA4-3B80-4E8A-A8F5-521F73BF9127}" type="slidenum">
              <a:rPr lang="en-US" smtClean="0"/>
              <a:t>‹#›</a:t>
            </a:fld>
            <a:endParaRPr lang="en-US"/>
          </a:p>
        </p:txBody>
      </p:sp>
    </p:spTree>
    <p:extLst>
      <p:ext uri="{BB962C8B-B14F-4D97-AF65-F5344CB8AC3E}">
        <p14:creationId xmlns:p14="http://schemas.microsoft.com/office/powerpoint/2010/main" val="414455830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p:cSld name="Quote 4">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5052C017-FC5C-A7A2-BA15-6C113717C33C}"/>
              </a:ext>
              <a:ext uri="{C183D7F6-B498-43B3-948B-1728B52AA6E4}">
                <adec:decorative xmlns:adec="http://schemas.microsoft.com/office/drawing/2017/decorative" val="1"/>
              </a:ext>
            </a:extLst>
          </p:cNvPr>
          <p:cNvSpPr/>
          <p:nvPr/>
        </p:nvSpPr>
        <p:spPr>
          <a:xfrm>
            <a:off x="1" y="0"/>
            <a:ext cx="12192000" cy="6858000"/>
          </a:xfrm>
          <a:prstGeom prst="rect">
            <a:avLst/>
          </a:prstGeom>
          <a:solidFill>
            <a:schemeClr val="accent5"/>
          </a:solidFill>
          <a:ln w="1905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8A4F"/>
              </a:solidFill>
            </a:endParaRPr>
          </a:p>
        </p:txBody>
      </p:sp>
      <p:pic>
        <p:nvPicPr>
          <p:cNvPr id="8" name="Picture 7">
            <a:extLst>
              <a:ext uri="{FF2B5EF4-FFF2-40B4-BE49-F238E27FC236}">
                <a16:creationId xmlns:a16="http://schemas.microsoft.com/office/drawing/2014/main" id="{E2FBFD51-0E30-9113-3F4A-D0B88575143F}"/>
              </a:ext>
              <a:ext uri="{C183D7F6-B498-43B3-948B-1728B52AA6E4}">
                <adec:decorative xmlns:adec="http://schemas.microsoft.com/office/drawing/2017/decorative" val="1"/>
              </a:ext>
            </a:extLst>
          </p:cNvPr>
          <p:cNvPicPr>
            <a:picLocks noChangeAspect="1"/>
          </p:cNvPicPr>
          <p:nvPr/>
        </p:nvPicPr>
        <p:blipFill>
          <a:blip r:embed="rId2" cstate="email">
            <a:alphaModFix amt="28000"/>
            <a:duotone>
              <a:prstClr val="black"/>
              <a:schemeClr val="accent3">
                <a:tint val="45000"/>
                <a:satMod val="400000"/>
              </a:schemeClr>
            </a:duotone>
            <a:extLst>
              <a:ext uri="{28A0092B-C50C-407E-A947-70E740481C1C}">
                <a14:useLocalDpi xmlns:a14="http://schemas.microsoft.com/office/drawing/2010/main"/>
              </a:ext>
            </a:extLst>
          </a:blip>
          <a:srcRect/>
          <a:stretch>
            <a:fillRect/>
          </a:stretch>
        </p:blipFill>
        <p:spPr>
          <a:xfrm flipH="1">
            <a:off x="0" y="0"/>
            <a:ext cx="12192000" cy="6858000"/>
          </a:xfrm>
          <a:prstGeom prst="rect">
            <a:avLst/>
          </a:prstGeom>
        </p:spPr>
      </p:pic>
      <p:sp>
        <p:nvSpPr>
          <p:cNvPr id="2" name="Title 1">
            <a:extLst>
              <a:ext uri="{FF2B5EF4-FFF2-40B4-BE49-F238E27FC236}">
                <a16:creationId xmlns:a16="http://schemas.microsoft.com/office/drawing/2014/main" id="{421917DD-3691-27F7-68C8-EACE32AEAF6A}"/>
              </a:ext>
            </a:extLst>
          </p:cNvPr>
          <p:cNvSpPr>
            <a:spLocks noGrp="1"/>
          </p:cNvSpPr>
          <p:nvPr>
            <p:ph type="title" hasCustomPrompt="1"/>
          </p:nvPr>
        </p:nvSpPr>
        <p:spPr>
          <a:xfrm>
            <a:off x="606447" y="5204117"/>
            <a:ext cx="11019882" cy="715858"/>
          </a:xfrm>
          <a:noFill/>
        </p:spPr>
        <p:txBody>
          <a:bodyPr tIns="91440" bIns="91440" anchor="ctr">
            <a:normAutofit/>
          </a:bodyPr>
          <a:lstStyle>
            <a:lvl1pPr algn="r">
              <a:defRPr sz="1800">
                <a:solidFill>
                  <a:schemeClr val="accent2"/>
                </a:solidFill>
              </a:defRPr>
            </a:lvl1pPr>
          </a:lstStyle>
          <a:p>
            <a:r>
              <a:rPr lang="en-US" dirty="0"/>
              <a:t>Quote Author</a:t>
            </a:r>
          </a:p>
        </p:txBody>
      </p:sp>
      <p:sp>
        <p:nvSpPr>
          <p:cNvPr id="3" name="Content Placeholder 2">
            <a:extLst>
              <a:ext uri="{FF2B5EF4-FFF2-40B4-BE49-F238E27FC236}">
                <a16:creationId xmlns:a16="http://schemas.microsoft.com/office/drawing/2014/main" id="{DDDF1F66-DA3A-1E9E-183A-4FB86FC67F15}"/>
              </a:ext>
            </a:extLst>
          </p:cNvPr>
          <p:cNvSpPr>
            <a:spLocks noGrp="1"/>
          </p:cNvSpPr>
          <p:nvPr>
            <p:ph idx="1" hasCustomPrompt="1"/>
          </p:nvPr>
        </p:nvSpPr>
        <p:spPr>
          <a:xfrm>
            <a:off x="603504" y="539646"/>
            <a:ext cx="8406832" cy="3709557"/>
          </a:xfrm>
        </p:spPr>
        <p:txBody>
          <a:bodyPr>
            <a:normAutofit/>
          </a:bodyPr>
          <a:lstStyle>
            <a:lvl1pPr marL="228600" indent="-228600">
              <a:lnSpc>
                <a:spcPct val="100000"/>
              </a:lnSpc>
              <a:spcBef>
                <a:spcPts val="0"/>
              </a:spcBef>
              <a:buNone/>
              <a:defRPr sz="5400" b="0" cap="none" spc="0" baseline="0">
                <a:solidFill>
                  <a:schemeClr val="bg2"/>
                </a:solidFill>
              </a:defRPr>
            </a:lvl1pPr>
          </a:lstStyle>
          <a:p>
            <a:pPr lvl="0"/>
            <a:r>
              <a:rPr lang="en-US" dirty="0"/>
              <a:t>Click to edit quote</a:t>
            </a:r>
          </a:p>
        </p:txBody>
      </p:sp>
      <p:sp>
        <p:nvSpPr>
          <p:cNvPr id="5" name="Footer Placeholder 4">
            <a:extLst>
              <a:ext uri="{FF2B5EF4-FFF2-40B4-BE49-F238E27FC236}">
                <a16:creationId xmlns:a16="http://schemas.microsoft.com/office/drawing/2014/main" id="{A1D27EA8-C1D8-B105-9F54-16985594DB0A}"/>
              </a:ext>
            </a:extLst>
          </p:cNvPr>
          <p:cNvSpPr>
            <a:spLocks noGrp="1"/>
          </p:cNvSpPr>
          <p:nvPr>
            <p:ph type="ftr" sz="quarter" idx="11"/>
          </p:nvPr>
        </p:nvSpPr>
        <p:spPr>
          <a:xfrm>
            <a:off x="605433" y="6028848"/>
            <a:ext cx="1828970" cy="366144"/>
          </a:xfrm>
          <a:noFill/>
        </p:spPr>
        <p:txBody>
          <a:bodyPr/>
          <a:lstStyle>
            <a:lvl1pPr algn="l">
              <a:defRPr b="0" spc="0">
                <a:solidFill>
                  <a:schemeClr val="bg2"/>
                </a:solidFill>
              </a:defRPr>
            </a:lvl1pPr>
          </a:lstStyle>
          <a:p>
            <a:r>
              <a:rPr lang="en-US"/>
              <a:t>Sample Footer Text</a:t>
            </a:r>
          </a:p>
        </p:txBody>
      </p:sp>
      <p:sp>
        <p:nvSpPr>
          <p:cNvPr id="4" name="Date Placeholder 3">
            <a:extLst>
              <a:ext uri="{FF2B5EF4-FFF2-40B4-BE49-F238E27FC236}">
                <a16:creationId xmlns:a16="http://schemas.microsoft.com/office/drawing/2014/main" id="{4C64A704-5499-D0F7-F550-5994C49F8C26}"/>
              </a:ext>
            </a:extLst>
          </p:cNvPr>
          <p:cNvSpPr>
            <a:spLocks noGrp="1"/>
          </p:cNvSpPr>
          <p:nvPr>
            <p:ph type="dt" sz="half" idx="10"/>
          </p:nvPr>
        </p:nvSpPr>
        <p:spPr>
          <a:noFill/>
        </p:spPr>
        <p:txBody>
          <a:bodyPr/>
          <a:lstStyle>
            <a:lvl1pPr>
              <a:defRPr>
                <a:solidFill>
                  <a:schemeClr val="bg2"/>
                </a:solidFill>
              </a:defRPr>
            </a:lvl1pPr>
          </a:lstStyle>
          <a:p>
            <a:fld id="{55971960-CC10-477C-A0E8-32CE7F9D38E0}" type="datetime1">
              <a:rPr lang="en-US" smtClean="0"/>
              <a:t>12/7/2025</a:t>
            </a:fld>
            <a:endParaRPr lang="en-US"/>
          </a:p>
        </p:txBody>
      </p:sp>
      <p:sp>
        <p:nvSpPr>
          <p:cNvPr id="6" name="Slide Number Placeholder 5">
            <a:extLst>
              <a:ext uri="{FF2B5EF4-FFF2-40B4-BE49-F238E27FC236}">
                <a16:creationId xmlns:a16="http://schemas.microsoft.com/office/drawing/2014/main" id="{AD2F2DDE-AF7B-917E-704F-1E12AB9BFFCD}"/>
              </a:ext>
            </a:extLst>
          </p:cNvPr>
          <p:cNvSpPr>
            <a:spLocks noGrp="1"/>
          </p:cNvSpPr>
          <p:nvPr>
            <p:ph type="sldNum" sz="quarter" idx="12"/>
          </p:nvPr>
        </p:nvSpPr>
        <p:spPr>
          <a:noFill/>
        </p:spPr>
        <p:txBody>
          <a:bodyPr/>
          <a:lstStyle>
            <a:lvl1pPr>
              <a:defRPr>
                <a:solidFill>
                  <a:schemeClr val="bg2"/>
                </a:solidFill>
              </a:defRPr>
            </a:lvl1pPr>
          </a:lstStyle>
          <a:p>
            <a:fld id="{27F8DDA4-3B80-4E8A-A8F5-521F73BF9127}" type="slidenum">
              <a:rPr lang="en-US" smtClean="0"/>
              <a:t>‹#›</a:t>
            </a:fld>
            <a:endParaRPr lang="en-US"/>
          </a:p>
        </p:txBody>
      </p:sp>
      <p:cxnSp>
        <p:nvCxnSpPr>
          <p:cNvPr id="7" name="Straight Connector 6">
            <a:extLst>
              <a:ext uri="{FF2B5EF4-FFF2-40B4-BE49-F238E27FC236}">
                <a16:creationId xmlns:a16="http://schemas.microsoft.com/office/drawing/2014/main" id="{390E99C4-92E7-3B92-2013-C034357E2D72}"/>
              </a:ext>
              <a:ext uri="{C183D7F6-B498-43B3-948B-1728B52AA6E4}">
                <adec:decorative xmlns:adec="http://schemas.microsoft.com/office/drawing/2017/decorative" val="1"/>
              </a:ext>
            </a:extLst>
          </p:cNvPr>
          <p:cNvCxnSpPr>
            <a:cxnSpLocks/>
          </p:cNvCxnSpPr>
          <p:nvPr/>
        </p:nvCxnSpPr>
        <p:spPr>
          <a:xfrm>
            <a:off x="685800" y="4804478"/>
            <a:ext cx="10820400"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722097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p:cSld name="Quote 5">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5052C017-FC5C-A7A2-BA15-6C113717C33C}"/>
              </a:ext>
              <a:ext uri="{C183D7F6-B498-43B3-948B-1728B52AA6E4}">
                <adec:decorative xmlns:adec="http://schemas.microsoft.com/office/drawing/2017/decorative" val="1"/>
              </a:ext>
            </a:extLst>
          </p:cNvPr>
          <p:cNvSpPr/>
          <p:nvPr/>
        </p:nvSpPr>
        <p:spPr>
          <a:xfrm>
            <a:off x="1" y="-1"/>
            <a:ext cx="12192000" cy="6858001"/>
          </a:xfrm>
          <a:prstGeom prst="rect">
            <a:avLst/>
          </a:prstGeom>
          <a:solidFill>
            <a:schemeClr val="bg2"/>
          </a:solidFill>
          <a:ln w="1905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8A4F"/>
              </a:solidFill>
            </a:endParaRPr>
          </a:p>
        </p:txBody>
      </p:sp>
      <p:sp>
        <p:nvSpPr>
          <p:cNvPr id="11" name="Rectangle 10">
            <a:extLst>
              <a:ext uri="{FF2B5EF4-FFF2-40B4-BE49-F238E27FC236}">
                <a16:creationId xmlns:a16="http://schemas.microsoft.com/office/drawing/2014/main" id="{C278D15F-775B-01A1-AD5A-860DC9A2EA8C}"/>
              </a:ext>
              <a:ext uri="{C183D7F6-B498-43B3-948B-1728B52AA6E4}">
                <adec:decorative xmlns:adec="http://schemas.microsoft.com/office/drawing/2017/decorative" val="1"/>
              </a:ext>
            </a:extLst>
          </p:cNvPr>
          <p:cNvSpPr/>
          <p:nvPr/>
        </p:nvSpPr>
        <p:spPr>
          <a:xfrm>
            <a:off x="0" y="1"/>
            <a:ext cx="9448801" cy="4800599"/>
          </a:xfrm>
          <a:prstGeom prst="rect">
            <a:avLst/>
          </a:prstGeom>
          <a:solidFill>
            <a:schemeClr val="bg1"/>
          </a:solidFill>
          <a:ln w="1905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E8FE70F6-FCE2-0FC4-2CD2-165DDD7471FB}"/>
              </a:ext>
              <a:ext uri="{C183D7F6-B498-43B3-948B-1728B52AA6E4}">
                <adec:decorative xmlns:adec="http://schemas.microsoft.com/office/drawing/2017/decorative" val="1"/>
              </a:ext>
            </a:extLst>
          </p:cNvPr>
          <p:cNvCxnSpPr>
            <a:cxnSpLocks/>
          </p:cNvCxnSpPr>
          <p:nvPr/>
        </p:nvCxnSpPr>
        <p:spPr>
          <a:xfrm flipV="1">
            <a:off x="11081989" y="698720"/>
            <a:ext cx="0" cy="4101880"/>
          </a:xfrm>
          <a:prstGeom prst="line">
            <a:avLst/>
          </a:prstGeom>
          <a:ln w="12700">
            <a:solidFill>
              <a:schemeClr val="tx2">
                <a:alpha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421917DD-3691-27F7-68C8-EACE32AEAF6A}"/>
              </a:ext>
            </a:extLst>
          </p:cNvPr>
          <p:cNvSpPr>
            <a:spLocks noGrp="1"/>
          </p:cNvSpPr>
          <p:nvPr>
            <p:ph type="title" hasCustomPrompt="1"/>
          </p:nvPr>
        </p:nvSpPr>
        <p:spPr>
          <a:xfrm>
            <a:off x="984864" y="5257800"/>
            <a:ext cx="10255196" cy="748275"/>
          </a:xfrm>
          <a:noFill/>
        </p:spPr>
        <p:txBody>
          <a:bodyPr anchor="ctr">
            <a:normAutofit/>
          </a:bodyPr>
          <a:lstStyle>
            <a:lvl1pPr algn="r">
              <a:defRPr sz="1800">
                <a:solidFill>
                  <a:schemeClr val="accent2"/>
                </a:solidFill>
              </a:defRPr>
            </a:lvl1pPr>
          </a:lstStyle>
          <a:p>
            <a:r>
              <a:rPr lang="en-US" dirty="0"/>
              <a:t>Quote Author</a:t>
            </a:r>
          </a:p>
        </p:txBody>
      </p:sp>
      <p:sp>
        <p:nvSpPr>
          <p:cNvPr id="8" name="Content Placeholder 7">
            <a:extLst>
              <a:ext uri="{FF2B5EF4-FFF2-40B4-BE49-F238E27FC236}">
                <a16:creationId xmlns:a16="http://schemas.microsoft.com/office/drawing/2014/main" id="{64AEC05F-4937-10A8-1A19-6FA315BE7ADF}"/>
              </a:ext>
            </a:extLst>
          </p:cNvPr>
          <p:cNvSpPr>
            <a:spLocks noGrp="1"/>
          </p:cNvSpPr>
          <p:nvPr>
            <p:ph sz="quarter" idx="13" hasCustomPrompt="1"/>
          </p:nvPr>
        </p:nvSpPr>
        <p:spPr>
          <a:xfrm>
            <a:off x="887413" y="1033272"/>
            <a:ext cx="9247187" cy="3257550"/>
          </a:xfrm>
        </p:spPr>
        <p:txBody>
          <a:bodyPr>
            <a:normAutofit/>
          </a:bodyPr>
          <a:lstStyle>
            <a:lvl1pPr marL="228600" indent="-228600">
              <a:lnSpc>
                <a:spcPct val="85000"/>
              </a:lnSpc>
              <a:buNone/>
              <a:defRPr sz="5400">
                <a:solidFill>
                  <a:schemeClr val="accent5"/>
                </a:solidFill>
              </a:defRPr>
            </a:lvl1pPr>
          </a:lstStyle>
          <a:p>
            <a:pPr lvl="0"/>
            <a:r>
              <a:rPr lang="en-US" dirty="0"/>
              <a:t>Click to edit quote</a:t>
            </a:r>
          </a:p>
        </p:txBody>
      </p:sp>
      <p:sp>
        <p:nvSpPr>
          <p:cNvPr id="5" name="Footer Placeholder 4">
            <a:extLst>
              <a:ext uri="{FF2B5EF4-FFF2-40B4-BE49-F238E27FC236}">
                <a16:creationId xmlns:a16="http://schemas.microsoft.com/office/drawing/2014/main" id="{A1D27EA8-C1D8-B105-9F54-16985594DB0A}"/>
              </a:ext>
            </a:extLst>
          </p:cNvPr>
          <p:cNvSpPr>
            <a:spLocks noGrp="1"/>
          </p:cNvSpPr>
          <p:nvPr>
            <p:ph type="ftr" sz="quarter" idx="11"/>
          </p:nvPr>
        </p:nvSpPr>
        <p:spPr>
          <a:xfrm>
            <a:off x="605430" y="6029867"/>
            <a:ext cx="1911096" cy="365126"/>
          </a:xfrm>
          <a:noFill/>
        </p:spPr>
        <p:txBody>
          <a:bodyPr/>
          <a:lstStyle>
            <a:lvl1pPr algn="l">
              <a:defRPr b="0" spc="0">
                <a:solidFill>
                  <a:schemeClr val="accent5"/>
                </a:solidFill>
              </a:defRPr>
            </a:lvl1pPr>
          </a:lstStyle>
          <a:p>
            <a:r>
              <a:rPr lang="en-US"/>
              <a:t>Sample Footer Text</a:t>
            </a:r>
          </a:p>
        </p:txBody>
      </p:sp>
      <p:sp>
        <p:nvSpPr>
          <p:cNvPr id="4" name="Date Placeholder 3">
            <a:extLst>
              <a:ext uri="{FF2B5EF4-FFF2-40B4-BE49-F238E27FC236}">
                <a16:creationId xmlns:a16="http://schemas.microsoft.com/office/drawing/2014/main" id="{4C64A704-5499-D0F7-F550-5994C49F8C26}"/>
              </a:ext>
            </a:extLst>
          </p:cNvPr>
          <p:cNvSpPr>
            <a:spLocks noGrp="1"/>
          </p:cNvSpPr>
          <p:nvPr>
            <p:ph type="dt" sz="half" idx="10"/>
          </p:nvPr>
        </p:nvSpPr>
        <p:spPr>
          <a:xfrm>
            <a:off x="10058400" y="6029868"/>
            <a:ext cx="1182686" cy="365125"/>
          </a:xfrm>
          <a:noFill/>
        </p:spPr>
        <p:txBody>
          <a:bodyPr/>
          <a:lstStyle>
            <a:lvl1pPr algn="r">
              <a:defRPr>
                <a:solidFill>
                  <a:schemeClr val="accent5"/>
                </a:solidFill>
              </a:defRPr>
            </a:lvl1pPr>
          </a:lstStyle>
          <a:p>
            <a:fld id="{84D8584C-2125-40A2-8519-09FB9A8C3315}" type="datetime1">
              <a:rPr lang="en-US" smtClean="0"/>
              <a:t>12/7/2025</a:t>
            </a:fld>
            <a:endParaRPr lang="en-US"/>
          </a:p>
        </p:txBody>
      </p:sp>
      <p:sp>
        <p:nvSpPr>
          <p:cNvPr id="6" name="Slide Number Placeholder 5">
            <a:extLst>
              <a:ext uri="{FF2B5EF4-FFF2-40B4-BE49-F238E27FC236}">
                <a16:creationId xmlns:a16="http://schemas.microsoft.com/office/drawing/2014/main" id="{AD2F2DDE-AF7B-917E-704F-1E12AB9BFFCD}"/>
              </a:ext>
            </a:extLst>
          </p:cNvPr>
          <p:cNvSpPr>
            <a:spLocks noGrp="1"/>
          </p:cNvSpPr>
          <p:nvPr>
            <p:ph type="sldNum" sz="quarter" idx="12"/>
          </p:nvPr>
        </p:nvSpPr>
        <p:spPr>
          <a:noFill/>
        </p:spPr>
        <p:txBody>
          <a:bodyPr/>
          <a:lstStyle>
            <a:lvl1pPr>
              <a:defRPr>
                <a:solidFill>
                  <a:schemeClr val="accent5"/>
                </a:solidFill>
              </a:defRPr>
            </a:lvl1pPr>
          </a:lstStyle>
          <a:p>
            <a:fld id="{27F8DDA4-3B80-4E8A-A8F5-521F73BF9127}" type="slidenum">
              <a:rPr lang="en-US" smtClean="0"/>
              <a:t>‹#›</a:t>
            </a:fld>
            <a:endParaRPr lang="en-US"/>
          </a:p>
        </p:txBody>
      </p:sp>
    </p:spTree>
    <p:extLst>
      <p:ext uri="{BB962C8B-B14F-4D97-AF65-F5344CB8AC3E}">
        <p14:creationId xmlns:p14="http://schemas.microsoft.com/office/powerpoint/2010/main" val="392717351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50773-1259-8F51-3561-DF3A80B264DE}"/>
              </a:ext>
            </a:extLst>
          </p:cNvPr>
          <p:cNvSpPr>
            <a:spLocks noGrp="1"/>
          </p:cNvSpPr>
          <p:nvPr>
            <p:ph type="title"/>
          </p:nvPr>
        </p:nvSpPr>
        <p:spPr>
          <a:xfrm>
            <a:off x="603504" y="521185"/>
            <a:ext cx="10902696" cy="1070849"/>
          </a:xfrm>
          <a:noFill/>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F9C966CF-BE4B-28C8-6D17-E087E97C0E98}"/>
              </a:ext>
            </a:extLst>
          </p:cNvPr>
          <p:cNvSpPr>
            <a:spLocks noGrp="1"/>
          </p:cNvSpPr>
          <p:nvPr>
            <p:ph sz="half" idx="1"/>
          </p:nvPr>
        </p:nvSpPr>
        <p:spPr>
          <a:xfrm>
            <a:off x="605431" y="1756230"/>
            <a:ext cx="5181600" cy="403496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41559437-5037-4EE7-88FA-80C5AA0870F2}"/>
              </a:ext>
            </a:extLst>
          </p:cNvPr>
          <p:cNvSpPr>
            <a:spLocks noGrp="1"/>
          </p:cNvSpPr>
          <p:nvPr>
            <p:ph sz="half" idx="2"/>
          </p:nvPr>
        </p:nvSpPr>
        <p:spPr>
          <a:xfrm>
            <a:off x="6324600" y="1756230"/>
            <a:ext cx="5181600" cy="403496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a:extLst>
              <a:ext uri="{FF2B5EF4-FFF2-40B4-BE49-F238E27FC236}">
                <a16:creationId xmlns:a16="http://schemas.microsoft.com/office/drawing/2014/main" id="{68326746-DF44-9DEF-8471-A5E1F6CCC502}"/>
              </a:ext>
            </a:extLst>
          </p:cNvPr>
          <p:cNvSpPr>
            <a:spLocks noGrp="1"/>
          </p:cNvSpPr>
          <p:nvPr>
            <p:ph type="ftr" sz="quarter" idx="11"/>
          </p:nvPr>
        </p:nvSpPr>
        <p:spPr/>
        <p:txBody>
          <a:bodyPr/>
          <a:lstStyle/>
          <a:p>
            <a:r>
              <a:rPr lang="en-US"/>
              <a:t>Sample Footer Text</a:t>
            </a:r>
          </a:p>
        </p:txBody>
      </p:sp>
      <p:sp>
        <p:nvSpPr>
          <p:cNvPr id="5" name="Date Placeholder 4">
            <a:extLst>
              <a:ext uri="{FF2B5EF4-FFF2-40B4-BE49-F238E27FC236}">
                <a16:creationId xmlns:a16="http://schemas.microsoft.com/office/drawing/2014/main" id="{15850B58-64D5-F359-1AC8-3D57AA87BFBD}"/>
              </a:ext>
            </a:extLst>
          </p:cNvPr>
          <p:cNvSpPr>
            <a:spLocks noGrp="1"/>
          </p:cNvSpPr>
          <p:nvPr>
            <p:ph type="dt" sz="half" idx="10"/>
          </p:nvPr>
        </p:nvSpPr>
        <p:spPr/>
        <p:txBody>
          <a:bodyPr/>
          <a:lstStyle/>
          <a:p>
            <a:fld id="{B3C0EDEC-0890-4E6D-9DE0-ECAF543851A7}" type="datetime1">
              <a:rPr lang="en-US" smtClean="0"/>
              <a:t>12/7/2025</a:t>
            </a:fld>
            <a:endParaRPr lang="en-US"/>
          </a:p>
        </p:txBody>
      </p:sp>
      <p:sp>
        <p:nvSpPr>
          <p:cNvPr id="7" name="Slide Number Placeholder 6">
            <a:extLst>
              <a:ext uri="{FF2B5EF4-FFF2-40B4-BE49-F238E27FC236}">
                <a16:creationId xmlns:a16="http://schemas.microsoft.com/office/drawing/2014/main" id="{9F6A22FA-48E7-5BF5-6432-6C7A54D7E031}"/>
              </a:ext>
            </a:extLst>
          </p:cNvPr>
          <p:cNvSpPr>
            <a:spLocks noGrp="1"/>
          </p:cNvSpPr>
          <p:nvPr>
            <p:ph type="sldNum" sz="quarter" idx="12"/>
          </p:nvPr>
        </p:nvSpPr>
        <p:spPr/>
        <p:txBody>
          <a:bodyPr/>
          <a:lstStyle/>
          <a:p>
            <a:fld id="{27F8DDA4-3B80-4E8A-A8F5-521F73BF9127}" type="slidenum">
              <a:rPr lang="en-US" smtClean="0"/>
              <a:t>‹#›</a:t>
            </a:fld>
            <a:endParaRPr lang="en-US"/>
          </a:p>
        </p:txBody>
      </p:sp>
    </p:spTree>
    <p:extLst>
      <p:ext uri="{BB962C8B-B14F-4D97-AF65-F5344CB8AC3E}">
        <p14:creationId xmlns:p14="http://schemas.microsoft.com/office/powerpoint/2010/main" val="4071703279"/>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DD8D87-72DE-A210-5C2D-570A1B01D41E}"/>
              </a:ext>
            </a:extLst>
          </p:cNvPr>
          <p:cNvSpPr>
            <a:spLocks noGrp="1"/>
          </p:cNvSpPr>
          <p:nvPr>
            <p:ph type="title"/>
          </p:nvPr>
        </p:nvSpPr>
        <p:spPr>
          <a:xfrm>
            <a:off x="603504" y="521206"/>
            <a:ext cx="10899648" cy="1069848"/>
          </a:xfrm>
          <a:noFill/>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73932A9-21A4-5A57-9D72-8C46993E6B11}"/>
              </a:ext>
            </a:extLst>
          </p:cNvPr>
          <p:cNvSpPr>
            <a:spLocks noGrp="1"/>
          </p:cNvSpPr>
          <p:nvPr>
            <p:ph type="body" idx="1"/>
          </p:nvPr>
        </p:nvSpPr>
        <p:spPr>
          <a:xfrm>
            <a:off x="605431" y="1631076"/>
            <a:ext cx="5157787" cy="709394"/>
          </a:xfrm>
        </p:spPr>
        <p:txBody>
          <a:bodyPr anchor="b">
            <a:normAutofit/>
          </a:bodyPr>
          <a:lstStyle>
            <a:lvl1pPr marL="0" indent="0">
              <a:buNone/>
              <a:defRPr sz="1800" b="1" cap="all" spc="5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283D4B4-A366-E12D-19BB-C17B71466184}"/>
              </a:ext>
            </a:extLst>
          </p:cNvPr>
          <p:cNvSpPr>
            <a:spLocks noGrp="1"/>
          </p:cNvSpPr>
          <p:nvPr>
            <p:ph sz="half" idx="2"/>
          </p:nvPr>
        </p:nvSpPr>
        <p:spPr>
          <a:xfrm>
            <a:off x="605431" y="2372146"/>
            <a:ext cx="5157787" cy="349525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BC06DAAF-1A05-D83C-70C1-CEADA4EB7389}"/>
              </a:ext>
            </a:extLst>
          </p:cNvPr>
          <p:cNvSpPr>
            <a:spLocks noGrp="1"/>
          </p:cNvSpPr>
          <p:nvPr>
            <p:ph type="body" sz="quarter" idx="3"/>
          </p:nvPr>
        </p:nvSpPr>
        <p:spPr>
          <a:xfrm>
            <a:off x="6324600" y="1631076"/>
            <a:ext cx="5183188" cy="709393"/>
          </a:xfrm>
        </p:spPr>
        <p:txBody>
          <a:bodyPr anchor="b">
            <a:normAutofit/>
          </a:bodyPr>
          <a:lstStyle>
            <a:lvl1pPr marL="0" indent="0">
              <a:buNone/>
              <a:defRPr sz="1800" b="1" cap="all" spc="5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CFE7B13-3453-6313-B416-E9FF9DA2E010}"/>
              </a:ext>
            </a:extLst>
          </p:cNvPr>
          <p:cNvSpPr>
            <a:spLocks noGrp="1"/>
          </p:cNvSpPr>
          <p:nvPr>
            <p:ph sz="quarter" idx="4"/>
          </p:nvPr>
        </p:nvSpPr>
        <p:spPr>
          <a:xfrm>
            <a:off x="6324600" y="2372146"/>
            <a:ext cx="5183188" cy="349525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7">
            <a:extLst>
              <a:ext uri="{FF2B5EF4-FFF2-40B4-BE49-F238E27FC236}">
                <a16:creationId xmlns:a16="http://schemas.microsoft.com/office/drawing/2014/main" id="{3061BE2D-E1A3-1A5C-AE37-9DC52A9717B7}"/>
              </a:ext>
            </a:extLst>
          </p:cNvPr>
          <p:cNvSpPr>
            <a:spLocks noGrp="1"/>
          </p:cNvSpPr>
          <p:nvPr>
            <p:ph type="ftr" sz="quarter" idx="11"/>
          </p:nvPr>
        </p:nvSpPr>
        <p:spPr/>
        <p:txBody>
          <a:bodyPr/>
          <a:lstStyle/>
          <a:p>
            <a:r>
              <a:rPr lang="en-US"/>
              <a:t>Sample Footer Text</a:t>
            </a:r>
          </a:p>
        </p:txBody>
      </p:sp>
      <p:sp>
        <p:nvSpPr>
          <p:cNvPr id="7" name="Date Placeholder 6">
            <a:extLst>
              <a:ext uri="{FF2B5EF4-FFF2-40B4-BE49-F238E27FC236}">
                <a16:creationId xmlns:a16="http://schemas.microsoft.com/office/drawing/2014/main" id="{71D5902D-DF04-F2A8-C2F8-EBDD2A897D21}"/>
              </a:ext>
            </a:extLst>
          </p:cNvPr>
          <p:cNvSpPr>
            <a:spLocks noGrp="1"/>
          </p:cNvSpPr>
          <p:nvPr>
            <p:ph type="dt" sz="half" idx="10"/>
          </p:nvPr>
        </p:nvSpPr>
        <p:spPr/>
        <p:txBody>
          <a:bodyPr/>
          <a:lstStyle/>
          <a:p>
            <a:fld id="{2DD88318-BA47-4AD0-805B-25EB53D81BBB}" type="datetime1">
              <a:rPr lang="en-US" smtClean="0"/>
              <a:t>12/7/2025</a:t>
            </a:fld>
            <a:endParaRPr lang="en-US"/>
          </a:p>
        </p:txBody>
      </p:sp>
      <p:sp>
        <p:nvSpPr>
          <p:cNvPr id="9" name="Slide Number Placeholder 8">
            <a:extLst>
              <a:ext uri="{FF2B5EF4-FFF2-40B4-BE49-F238E27FC236}">
                <a16:creationId xmlns:a16="http://schemas.microsoft.com/office/drawing/2014/main" id="{DA4FDDA8-940A-B407-4EB2-85DC9BEDB476}"/>
              </a:ext>
            </a:extLst>
          </p:cNvPr>
          <p:cNvSpPr>
            <a:spLocks noGrp="1"/>
          </p:cNvSpPr>
          <p:nvPr>
            <p:ph type="sldNum" sz="quarter" idx="12"/>
          </p:nvPr>
        </p:nvSpPr>
        <p:spPr/>
        <p:txBody>
          <a:bodyPr/>
          <a:lstStyle/>
          <a:p>
            <a:fld id="{27F8DDA4-3B80-4E8A-A8F5-521F73BF9127}" type="slidenum">
              <a:rPr lang="en-US" smtClean="0"/>
              <a:t>‹#›</a:t>
            </a:fld>
            <a:endParaRPr lang="en-US"/>
          </a:p>
        </p:txBody>
      </p:sp>
    </p:spTree>
    <p:extLst>
      <p:ext uri="{BB962C8B-B14F-4D97-AF65-F5344CB8AC3E}">
        <p14:creationId xmlns:p14="http://schemas.microsoft.com/office/powerpoint/2010/main" val="4095014338"/>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6151FC-CD6F-656F-54A8-59B782BEFB30}"/>
              </a:ext>
            </a:extLst>
          </p:cNvPr>
          <p:cNvSpPr>
            <a:spLocks noGrp="1"/>
          </p:cNvSpPr>
          <p:nvPr>
            <p:ph type="title"/>
          </p:nvPr>
        </p:nvSpPr>
        <p:spPr>
          <a:xfrm>
            <a:off x="603504" y="265176"/>
            <a:ext cx="11028923" cy="1325880"/>
          </a:xfrm>
          <a:noFill/>
        </p:spPr>
        <p:txBody>
          <a:body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D07D307A-FF1F-38A3-7DE5-F11DC31CA5B8}"/>
              </a:ext>
            </a:extLst>
          </p:cNvPr>
          <p:cNvSpPr>
            <a:spLocks noGrp="1"/>
          </p:cNvSpPr>
          <p:nvPr>
            <p:ph type="ftr" sz="quarter" idx="11"/>
          </p:nvPr>
        </p:nvSpPr>
        <p:spPr/>
        <p:txBody>
          <a:bodyPr/>
          <a:lstStyle/>
          <a:p>
            <a:r>
              <a:rPr lang="en-US"/>
              <a:t>Sample Footer Text</a:t>
            </a:r>
          </a:p>
        </p:txBody>
      </p:sp>
      <p:sp>
        <p:nvSpPr>
          <p:cNvPr id="3" name="Date Placeholder 2">
            <a:extLst>
              <a:ext uri="{FF2B5EF4-FFF2-40B4-BE49-F238E27FC236}">
                <a16:creationId xmlns:a16="http://schemas.microsoft.com/office/drawing/2014/main" id="{1E4C539B-20CB-8D83-0ECC-5F682BD06D6F}"/>
              </a:ext>
            </a:extLst>
          </p:cNvPr>
          <p:cNvSpPr>
            <a:spLocks noGrp="1"/>
          </p:cNvSpPr>
          <p:nvPr>
            <p:ph type="dt" sz="half" idx="10"/>
          </p:nvPr>
        </p:nvSpPr>
        <p:spPr/>
        <p:txBody>
          <a:bodyPr/>
          <a:lstStyle/>
          <a:p>
            <a:fld id="{30AD3F20-2AB6-4A04-8E99-A7FB006776B6}" type="datetime1">
              <a:rPr lang="en-US" smtClean="0"/>
              <a:t>12/7/2025</a:t>
            </a:fld>
            <a:endParaRPr lang="en-US"/>
          </a:p>
        </p:txBody>
      </p:sp>
      <p:sp>
        <p:nvSpPr>
          <p:cNvPr id="5" name="Slide Number Placeholder 4">
            <a:extLst>
              <a:ext uri="{FF2B5EF4-FFF2-40B4-BE49-F238E27FC236}">
                <a16:creationId xmlns:a16="http://schemas.microsoft.com/office/drawing/2014/main" id="{466EB674-912E-381A-49CE-08E49DFF46A7}"/>
              </a:ext>
            </a:extLst>
          </p:cNvPr>
          <p:cNvSpPr>
            <a:spLocks noGrp="1"/>
          </p:cNvSpPr>
          <p:nvPr>
            <p:ph type="sldNum" sz="quarter" idx="12"/>
          </p:nvPr>
        </p:nvSpPr>
        <p:spPr/>
        <p:txBody>
          <a:bodyPr/>
          <a:lstStyle/>
          <a:p>
            <a:fld id="{27F8DDA4-3B80-4E8A-A8F5-521F73BF9127}" type="slidenum">
              <a:rPr lang="en-US" smtClean="0"/>
              <a:t>‹#›</a:t>
            </a:fld>
            <a:endParaRPr lang="en-US"/>
          </a:p>
        </p:txBody>
      </p:sp>
    </p:spTree>
    <p:extLst>
      <p:ext uri="{BB962C8B-B14F-4D97-AF65-F5344CB8AC3E}">
        <p14:creationId xmlns:p14="http://schemas.microsoft.com/office/powerpoint/2010/main" val="3061580083"/>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blank" preserve="1">
  <p:cSld name="Empty">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A2FA0B77-3CB1-4071-30F6-B0766D75C10A}"/>
              </a:ext>
            </a:extLst>
          </p:cNvPr>
          <p:cNvSpPr>
            <a:spLocks noGrp="1"/>
          </p:cNvSpPr>
          <p:nvPr>
            <p:ph type="ftr" sz="quarter" idx="11"/>
          </p:nvPr>
        </p:nvSpPr>
        <p:spPr/>
        <p:txBody>
          <a:bodyPr/>
          <a:lstStyle/>
          <a:p>
            <a:r>
              <a:rPr lang="en-US"/>
              <a:t>Sample Footer Text</a:t>
            </a:r>
          </a:p>
        </p:txBody>
      </p:sp>
      <p:sp>
        <p:nvSpPr>
          <p:cNvPr id="2" name="Date Placeholder 1">
            <a:extLst>
              <a:ext uri="{FF2B5EF4-FFF2-40B4-BE49-F238E27FC236}">
                <a16:creationId xmlns:a16="http://schemas.microsoft.com/office/drawing/2014/main" id="{4B4A81A7-FC7B-1689-D59F-4173A1763CB9}"/>
              </a:ext>
            </a:extLst>
          </p:cNvPr>
          <p:cNvSpPr>
            <a:spLocks noGrp="1"/>
          </p:cNvSpPr>
          <p:nvPr>
            <p:ph type="dt" sz="half" idx="10"/>
          </p:nvPr>
        </p:nvSpPr>
        <p:spPr/>
        <p:txBody>
          <a:bodyPr/>
          <a:lstStyle/>
          <a:p>
            <a:fld id="{3AEA2087-1351-4A66-BC4B-B8C73F209E6A}" type="datetime1">
              <a:rPr lang="en-US" smtClean="0"/>
              <a:t>12/7/2025</a:t>
            </a:fld>
            <a:endParaRPr lang="en-US"/>
          </a:p>
        </p:txBody>
      </p:sp>
      <p:sp>
        <p:nvSpPr>
          <p:cNvPr id="4" name="Slide Number Placeholder 3">
            <a:extLst>
              <a:ext uri="{FF2B5EF4-FFF2-40B4-BE49-F238E27FC236}">
                <a16:creationId xmlns:a16="http://schemas.microsoft.com/office/drawing/2014/main" id="{5D080D98-2C9A-3434-E8A3-DA6CCD2F5EFE}"/>
              </a:ext>
            </a:extLst>
          </p:cNvPr>
          <p:cNvSpPr>
            <a:spLocks noGrp="1"/>
          </p:cNvSpPr>
          <p:nvPr>
            <p:ph type="sldNum" sz="quarter" idx="12"/>
          </p:nvPr>
        </p:nvSpPr>
        <p:spPr/>
        <p:txBody>
          <a:bodyPr/>
          <a:lstStyle/>
          <a:p>
            <a:fld id="{27F8DDA4-3B80-4E8A-A8F5-521F73BF9127}" type="slidenum">
              <a:rPr lang="en-US" smtClean="0"/>
              <a:t>‹#›</a:t>
            </a:fld>
            <a:endParaRPr lang="en-US"/>
          </a:p>
        </p:txBody>
      </p:sp>
    </p:spTree>
    <p:extLst>
      <p:ext uri="{BB962C8B-B14F-4D97-AF65-F5344CB8AC3E}">
        <p14:creationId xmlns:p14="http://schemas.microsoft.com/office/powerpoint/2010/main" val="35701330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with Picture 5">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2A180A8E-4668-486A-95D0-DBD6BDD7C43F}"/>
              </a:ext>
              <a:ext uri="{C183D7F6-B498-43B3-948B-1728B52AA6E4}">
                <adec:decorative xmlns:adec="http://schemas.microsoft.com/office/drawing/2017/decorative" val="1"/>
              </a:ext>
            </a:extLst>
          </p:cNvPr>
          <p:cNvSpPr/>
          <p:nvPr/>
        </p:nvSpPr>
        <p:spPr>
          <a:xfrm>
            <a:off x="0" y="0"/>
            <a:ext cx="12192000" cy="685800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8" name="Straight Connector 7">
            <a:extLst>
              <a:ext uri="{FF2B5EF4-FFF2-40B4-BE49-F238E27FC236}">
                <a16:creationId xmlns:a16="http://schemas.microsoft.com/office/drawing/2014/main" id="{84A713A6-3149-A53D-DA59-E54D39D6841D}"/>
              </a:ext>
              <a:ext uri="{C183D7F6-B498-43B3-948B-1728B52AA6E4}">
                <adec:decorative xmlns:adec="http://schemas.microsoft.com/office/drawing/2017/decorative" val="1"/>
              </a:ext>
            </a:extLst>
          </p:cNvPr>
          <p:cNvCxnSpPr>
            <a:cxnSpLocks/>
          </p:cNvCxnSpPr>
          <p:nvPr/>
        </p:nvCxnSpPr>
        <p:spPr>
          <a:xfrm>
            <a:off x="11500489" y="1054208"/>
            <a:ext cx="0" cy="4781975"/>
          </a:xfrm>
          <a:prstGeom prst="line">
            <a:avLst/>
          </a:prstGeom>
          <a:ln w="12700">
            <a:solidFill>
              <a:schemeClr val="tx2">
                <a:alpha val="7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E07B916-0B90-35E7-AFFD-50AAA1ED4584}"/>
              </a:ext>
            </a:extLst>
          </p:cNvPr>
          <p:cNvSpPr>
            <a:spLocks noGrp="1"/>
          </p:cNvSpPr>
          <p:nvPr>
            <p:ph type="ctrTitle"/>
          </p:nvPr>
        </p:nvSpPr>
        <p:spPr>
          <a:xfrm>
            <a:off x="673753" y="355601"/>
            <a:ext cx="8275505" cy="1693334"/>
          </a:xfrm>
          <a:noFill/>
        </p:spPr>
        <p:txBody>
          <a:bodyPr vert="horz" lIns="91440" tIns="45720" rIns="91440" bIns="137160" rtlCol="0" anchor="b">
            <a:normAutofit/>
          </a:bodyPr>
          <a:lstStyle>
            <a:lvl1pPr>
              <a:lnSpc>
                <a:spcPct val="80000"/>
              </a:lnSpc>
              <a:defRPr lang="en-US" sz="5800" dirty="0">
                <a:solidFill>
                  <a:schemeClr val="accent1"/>
                </a:solidFill>
              </a:defRPr>
            </a:lvl1pPr>
          </a:lstStyle>
          <a:p>
            <a:pPr lvl="0"/>
            <a:r>
              <a:rPr lang="en-US"/>
              <a:t>Click to edit Master title style</a:t>
            </a:r>
            <a:endParaRPr lang="en-US" dirty="0"/>
          </a:p>
        </p:txBody>
      </p:sp>
      <p:sp>
        <p:nvSpPr>
          <p:cNvPr id="3" name="Subtitle 2">
            <a:extLst>
              <a:ext uri="{FF2B5EF4-FFF2-40B4-BE49-F238E27FC236}">
                <a16:creationId xmlns:a16="http://schemas.microsoft.com/office/drawing/2014/main" id="{926AEA00-2D64-E177-C13E-F879B49AC353}"/>
              </a:ext>
            </a:extLst>
          </p:cNvPr>
          <p:cNvSpPr>
            <a:spLocks noGrp="1"/>
          </p:cNvSpPr>
          <p:nvPr>
            <p:ph type="subTitle" idx="1"/>
          </p:nvPr>
        </p:nvSpPr>
        <p:spPr>
          <a:xfrm>
            <a:off x="673752" y="1902527"/>
            <a:ext cx="8275504" cy="498021"/>
          </a:xfrm>
        </p:spPr>
        <p:txBody>
          <a:bodyPr vert="horz" lIns="91440" tIns="45720" rIns="91440" bIns="45720" rtlCol="0">
            <a:normAutofit/>
          </a:bodyPr>
          <a:lstStyle>
            <a:lvl1pPr marL="0" indent="0">
              <a:lnSpc>
                <a:spcPct val="100000"/>
              </a:lnSpc>
              <a:buNone/>
              <a:defRPr lang="en-US" sz="1400" cap="all" baseline="0" dirty="0">
                <a:solidFill>
                  <a:schemeClr val="accent5"/>
                </a:solidFill>
                <a:latin typeface="+mj-lt"/>
              </a:defRPr>
            </a:lvl1pPr>
          </a:lstStyle>
          <a:p>
            <a:pPr lvl="0"/>
            <a:r>
              <a:rPr lang="en-US"/>
              <a:t>Click to edit Master subtitle style</a:t>
            </a:r>
            <a:endParaRPr lang="en-US" dirty="0"/>
          </a:p>
        </p:txBody>
      </p:sp>
      <p:sp>
        <p:nvSpPr>
          <p:cNvPr id="10" name="Picture Placeholder 9">
            <a:extLst>
              <a:ext uri="{FF2B5EF4-FFF2-40B4-BE49-F238E27FC236}">
                <a16:creationId xmlns:a16="http://schemas.microsoft.com/office/drawing/2014/main" id="{4F8C8803-B94B-A385-87A1-A21C9AD88D84}"/>
              </a:ext>
            </a:extLst>
          </p:cNvPr>
          <p:cNvSpPr>
            <a:spLocks noGrp="1"/>
          </p:cNvSpPr>
          <p:nvPr>
            <p:ph type="pic" sz="quarter" idx="13" hasCustomPrompt="1"/>
          </p:nvPr>
        </p:nvSpPr>
        <p:spPr>
          <a:xfrm>
            <a:off x="-1" y="2441123"/>
            <a:ext cx="10495289" cy="4416877"/>
          </a:xfrm>
          <a:blipFill>
            <a:blip r:embed="rId2">
              <a:alphaModFix amt="70000"/>
            </a:blip>
            <a:stretch>
              <a:fillRect/>
            </a:stretch>
          </a:blipFill>
        </p:spPr>
        <p:txBody>
          <a:bodyPr/>
          <a:lstStyle>
            <a:lvl1pPr marL="0" indent="0">
              <a:buNone/>
              <a:defRPr/>
            </a:lvl1pPr>
          </a:lstStyle>
          <a:p>
            <a:r>
              <a:rPr lang="en-US" dirty="0"/>
              <a:t> </a:t>
            </a:r>
          </a:p>
        </p:txBody>
      </p:sp>
      <p:sp>
        <p:nvSpPr>
          <p:cNvPr id="5" name="Footer Placeholder 4">
            <a:extLst>
              <a:ext uri="{FF2B5EF4-FFF2-40B4-BE49-F238E27FC236}">
                <a16:creationId xmlns:a16="http://schemas.microsoft.com/office/drawing/2014/main" id="{4098519F-6576-5C5F-82CA-E9D93EB8AD91}"/>
              </a:ext>
            </a:extLst>
          </p:cNvPr>
          <p:cNvSpPr>
            <a:spLocks noGrp="1"/>
          </p:cNvSpPr>
          <p:nvPr>
            <p:ph type="ftr" sz="quarter" idx="11"/>
          </p:nvPr>
        </p:nvSpPr>
        <p:spPr>
          <a:xfrm>
            <a:off x="9753600" y="613218"/>
            <a:ext cx="1865242" cy="535746"/>
          </a:xfrm>
          <a:solidFill>
            <a:schemeClr val="bg2"/>
          </a:solidFill>
        </p:spPr>
        <p:txBody>
          <a:bodyPr anchor="t"/>
          <a:lstStyle>
            <a:lvl1pPr algn="r">
              <a:defRPr sz="1050"/>
            </a:lvl1pPr>
          </a:lstStyle>
          <a:p>
            <a:r>
              <a:rPr lang="en-US"/>
              <a:t>Sample Footer Text</a:t>
            </a:r>
          </a:p>
        </p:txBody>
      </p:sp>
      <p:sp>
        <p:nvSpPr>
          <p:cNvPr id="4" name="Date Placeholder 3">
            <a:extLst>
              <a:ext uri="{FF2B5EF4-FFF2-40B4-BE49-F238E27FC236}">
                <a16:creationId xmlns:a16="http://schemas.microsoft.com/office/drawing/2014/main" id="{F8C94BB4-778E-86AE-EEFF-88EE621D2809}"/>
              </a:ext>
            </a:extLst>
          </p:cNvPr>
          <p:cNvSpPr>
            <a:spLocks noGrp="1"/>
          </p:cNvSpPr>
          <p:nvPr>
            <p:ph type="dt" sz="half" idx="10"/>
          </p:nvPr>
        </p:nvSpPr>
        <p:spPr>
          <a:xfrm rot="5400000">
            <a:off x="10880856" y="5137717"/>
            <a:ext cx="1256738" cy="365125"/>
          </a:xfrm>
          <a:solidFill>
            <a:schemeClr val="bg2"/>
          </a:solidFill>
        </p:spPr>
        <p:txBody>
          <a:bodyPr/>
          <a:lstStyle/>
          <a:p>
            <a:fld id="{A198F7BC-ABFF-4CAB-9ECC-8B1B0BCD965C}" type="datetime1">
              <a:rPr lang="en-US" smtClean="0"/>
              <a:t>12/7/2025</a:t>
            </a:fld>
            <a:endParaRPr lang="en-US"/>
          </a:p>
        </p:txBody>
      </p:sp>
      <p:sp>
        <p:nvSpPr>
          <p:cNvPr id="6" name="Slide Number Placeholder 5">
            <a:extLst>
              <a:ext uri="{FF2B5EF4-FFF2-40B4-BE49-F238E27FC236}">
                <a16:creationId xmlns:a16="http://schemas.microsoft.com/office/drawing/2014/main" id="{758D55B4-EFB5-E5DE-2242-A16C643CABC8}"/>
              </a:ext>
            </a:extLst>
          </p:cNvPr>
          <p:cNvSpPr>
            <a:spLocks noGrp="1"/>
          </p:cNvSpPr>
          <p:nvPr>
            <p:ph type="sldNum" sz="quarter" idx="12"/>
          </p:nvPr>
        </p:nvSpPr>
        <p:spPr>
          <a:xfrm>
            <a:off x="11186803" y="6029867"/>
            <a:ext cx="461440" cy="365125"/>
          </a:xfrm>
          <a:solidFill>
            <a:schemeClr val="bg2"/>
          </a:solidFill>
        </p:spPr>
        <p:txBody>
          <a:bodyPr/>
          <a:lstStyle/>
          <a:p>
            <a:fld id="{27F8DDA4-3B80-4E8A-A8F5-521F73BF9127}" type="slidenum">
              <a:rPr lang="en-US" smtClean="0"/>
              <a:t>‹#›</a:t>
            </a:fld>
            <a:endParaRPr lang="en-US"/>
          </a:p>
        </p:txBody>
      </p:sp>
    </p:spTree>
    <p:extLst>
      <p:ext uri="{BB962C8B-B14F-4D97-AF65-F5344CB8AC3E}">
        <p14:creationId xmlns:p14="http://schemas.microsoft.com/office/powerpoint/2010/main" val="392691687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C3A53-0764-6B81-0CF9-98A31577BE9D}"/>
              </a:ext>
            </a:extLst>
          </p:cNvPr>
          <p:cNvSpPr>
            <a:spLocks noGrp="1"/>
          </p:cNvSpPr>
          <p:nvPr>
            <p:ph type="title"/>
          </p:nvPr>
        </p:nvSpPr>
        <p:spPr>
          <a:xfrm>
            <a:off x="605431" y="932688"/>
            <a:ext cx="4195169" cy="1124712"/>
          </a:xfrm>
          <a:noFill/>
        </p:spPr>
        <p:txBody>
          <a:bodyPr anchor="t">
            <a:normAutofit/>
          </a:bodyPr>
          <a:lstStyle>
            <a:lvl1pPr>
              <a:defRPr sz="2800"/>
            </a:lvl1p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11FE505A-8E22-72EF-7229-3828AF9454D5}"/>
              </a:ext>
            </a:extLst>
          </p:cNvPr>
          <p:cNvSpPr>
            <a:spLocks noGrp="1"/>
          </p:cNvSpPr>
          <p:nvPr>
            <p:ph type="body" sz="half" idx="2"/>
          </p:nvPr>
        </p:nvSpPr>
        <p:spPr>
          <a:xfrm>
            <a:off x="605431" y="2057400"/>
            <a:ext cx="4195169"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3" name="Content Placeholder 2">
            <a:extLst>
              <a:ext uri="{FF2B5EF4-FFF2-40B4-BE49-F238E27FC236}">
                <a16:creationId xmlns:a16="http://schemas.microsoft.com/office/drawing/2014/main" id="{70A4E78B-DAF0-5E30-C9F0-EA1D81066DBC}"/>
              </a:ext>
            </a:extLst>
          </p:cNvPr>
          <p:cNvSpPr>
            <a:spLocks noGrp="1"/>
          </p:cNvSpPr>
          <p:nvPr>
            <p:ph idx="1"/>
          </p:nvPr>
        </p:nvSpPr>
        <p:spPr>
          <a:xfrm>
            <a:off x="5486400" y="903515"/>
            <a:ext cx="6019800" cy="4957536"/>
          </a:xfr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a:extLst>
              <a:ext uri="{FF2B5EF4-FFF2-40B4-BE49-F238E27FC236}">
                <a16:creationId xmlns:a16="http://schemas.microsoft.com/office/drawing/2014/main" id="{85FB557B-A6AB-0141-61F5-2C6D1D26D589}"/>
              </a:ext>
            </a:extLst>
          </p:cNvPr>
          <p:cNvSpPr>
            <a:spLocks noGrp="1"/>
          </p:cNvSpPr>
          <p:nvPr>
            <p:ph type="ftr" sz="quarter" idx="11"/>
          </p:nvPr>
        </p:nvSpPr>
        <p:spPr/>
        <p:txBody>
          <a:bodyPr/>
          <a:lstStyle/>
          <a:p>
            <a:r>
              <a:rPr lang="en-US"/>
              <a:t>Sample Footer Text</a:t>
            </a:r>
          </a:p>
        </p:txBody>
      </p:sp>
      <p:sp>
        <p:nvSpPr>
          <p:cNvPr id="5" name="Date Placeholder 4">
            <a:extLst>
              <a:ext uri="{FF2B5EF4-FFF2-40B4-BE49-F238E27FC236}">
                <a16:creationId xmlns:a16="http://schemas.microsoft.com/office/drawing/2014/main" id="{A4346670-62CE-41B6-24CD-DB7BF2AECDF4}"/>
              </a:ext>
            </a:extLst>
          </p:cNvPr>
          <p:cNvSpPr>
            <a:spLocks noGrp="1"/>
          </p:cNvSpPr>
          <p:nvPr>
            <p:ph type="dt" sz="half" idx="10"/>
          </p:nvPr>
        </p:nvSpPr>
        <p:spPr/>
        <p:txBody>
          <a:bodyPr/>
          <a:lstStyle/>
          <a:p>
            <a:fld id="{95967112-4E38-4DE6-886D-C6360575EE2E}" type="datetime1">
              <a:rPr lang="en-US" smtClean="0"/>
              <a:t>12/7/2025</a:t>
            </a:fld>
            <a:endParaRPr lang="en-US"/>
          </a:p>
        </p:txBody>
      </p:sp>
      <p:sp>
        <p:nvSpPr>
          <p:cNvPr id="7" name="Slide Number Placeholder 6">
            <a:extLst>
              <a:ext uri="{FF2B5EF4-FFF2-40B4-BE49-F238E27FC236}">
                <a16:creationId xmlns:a16="http://schemas.microsoft.com/office/drawing/2014/main" id="{FB2C964C-100B-6E0E-8C9C-FEDE515F230D}"/>
              </a:ext>
            </a:extLst>
          </p:cNvPr>
          <p:cNvSpPr>
            <a:spLocks noGrp="1"/>
          </p:cNvSpPr>
          <p:nvPr>
            <p:ph type="sldNum" sz="quarter" idx="12"/>
          </p:nvPr>
        </p:nvSpPr>
        <p:spPr/>
        <p:txBody>
          <a:bodyPr/>
          <a:lstStyle/>
          <a:p>
            <a:fld id="{27F8DDA4-3B80-4E8A-A8F5-521F73BF9127}" type="slidenum">
              <a:rPr lang="en-US" smtClean="0"/>
              <a:t>‹#›</a:t>
            </a:fld>
            <a:endParaRPr lang="en-US"/>
          </a:p>
        </p:txBody>
      </p:sp>
    </p:spTree>
    <p:extLst>
      <p:ext uri="{BB962C8B-B14F-4D97-AF65-F5344CB8AC3E}">
        <p14:creationId xmlns:p14="http://schemas.microsoft.com/office/powerpoint/2010/main" val="494000519"/>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852BCA-373C-52F0-00A4-DB648AB6DDCB}"/>
              </a:ext>
            </a:extLst>
          </p:cNvPr>
          <p:cNvSpPr>
            <a:spLocks noGrp="1"/>
          </p:cNvSpPr>
          <p:nvPr>
            <p:ph type="title"/>
          </p:nvPr>
        </p:nvSpPr>
        <p:spPr>
          <a:xfrm>
            <a:off x="605432" y="228599"/>
            <a:ext cx="3658560" cy="1742175"/>
          </a:xfrm>
          <a:noFill/>
        </p:spPr>
        <p:txBody>
          <a:bodyPr anchor="b">
            <a:normAutofit/>
          </a:bodyPr>
          <a:lstStyle>
            <a:lvl1pPr>
              <a:defRPr sz="2800"/>
            </a:lvl1p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E85DCE8E-6071-4972-B85E-E495AB0FF686}"/>
              </a:ext>
            </a:extLst>
          </p:cNvPr>
          <p:cNvSpPr>
            <a:spLocks noGrp="1"/>
          </p:cNvSpPr>
          <p:nvPr>
            <p:ph type="body" sz="half" idx="2"/>
          </p:nvPr>
        </p:nvSpPr>
        <p:spPr>
          <a:xfrm>
            <a:off x="1371600" y="2337134"/>
            <a:ext cx="2892392" cy="3331342"/>
          </a:xfrm>
        </p:spPr>
        <p:txBody>
          <a:bodyPr anchor="b"/>
          <a:lstStyle>
            <a:lvl1pPr marL="0" indent="0" algn="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3" name="Picture Placeholder 2">
            <a:extLst>
              <a:ext uri="{FF2B5EF4-FFF2-40B4-BE49-F238E27FC236}">
                <a16:creationId xmlns:a16="http://schemas.microsoft.com/office/drawing/2014/main" id="{FEBAE75E-255D-9B56-3A67-14178C54EB59}"/>
              </a:ext>
            </a:extLst>
          </p:cNvPr>
          <p:cNvSpPr>
            <a:spLocks noGrp="1"/>
          </p:cNvSpPr>
          <p:nvPr>
            <p:ph type="pic" idx="1" hasCustomPrompt="1"/>
          </p:nvPr>
        </p:nvSpPr>
        <p:spPr>
          <a:xfrm>
            <a:off x="4800600" y="685800"/>
            <a:ext cx="6705600" cy="4876801"/>
          </a:xfrm>
          <a:blipFill>
            <a:blip r:embed="rId2">
              <a:alphaModFix amt="70000"/>
            </a:blip>
            <a:stretch>
              <a:fillRect/>
            </a:stretch>
          </a:blipFill>
        </p:spPr>
        <p:txBody>
          <a:bodyPr>
            <a:normAutofit/>
          </a:bodyPr>
          <a:lstStyle>
            <a:lvl1pPr marL="0" indent="0">
              <a:buNone/>
              <a:defRPr sz="1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 </a:t>
            </a:r>
          </a:p>
        </p:txBody>
      </p:sp>
      <p:sp>
        <p:nvSpPr>
          <p:cNvPr id="6" name="Footer Placeholder 5">
            <a:extLst>
              <a:ext uri="{FF2B5EF4-FFF2-40B4-BE49-F238E27FC236}">
                <a16:creationId xmlns:a16="http://schemas.microsoft.com/office/drawing/2014/main" id="{FB5E2938-E6DE-EB90-C8DE-0D078BDD0A83}"/>
              </a:ext>
            </a:extLst>
          </p:cNvPr>
          <p:cNvSpPr>
            <a:spLocks noGrp="1"/>
          </p:cNvSpPr>
          <p:nvPr>
            <p:ph type="ftr" sz="quarter" idx="11"/>
          </p:nvPr>
        </p:nvSpPr>
        <p:spPr/>
        <p:txBody>
          <a:bodyPr/>
          <a:lstStyle/>
          <a:p>
            <a:r>
              <a:rPr lang="en-US"/>
              <a:t>Sample Footer Text</a:t>
            </a:r>
          </a:p>
        </p:txBody>
      </p:sp>
      <p:sp>
        <p:nvSpPr>
          <p:cNvPr id="5" name="Date Placeholder 4">
            <a:extLst>
              <a:ext uri="{FF2B5EF4-FFF2-40B4-BE49-F238E27FC236}">
                <a16:creationId xmlns:a16="http://schemas.microsoft.com/office/drawing/2014/main" id="{008928D8-1666-BE45-30C8-65C74E2283DC}"/>
              </a:ext>
            </a:extLst>
          </p:cNvPr>
          <p:cNvSpPr>
            <a:spLocks noGrp="1"/>
          </p:cNvSpPr>
          <p:nvPr>
            <p:ph type="dt" sz="half" idx="10"/>
          </p:nvPr>
        </p:nvSpPr>
        <p:spPr>
          <a:xfrm>
            <a:off x="10058400" y="6029868"/>
            <a:ext cx="1182686" cy="365125"/>
          </a:xfrm>
        </p:spPr>
        <p:txBody>
          <a:bodyPr/>
          <a:lstStyle/>
          <a:p>
            <a:fld id="{8493712A-E27F-4D57-B2CA-5B36D6E8A4B0}" type="datetime1">
              <a:rPr lang="en-US" smtClean="0"/>
              <a:t>12/7/2025</a:t>
            </a:fld>
            <a:endParaRPr lang="en-US"/>
          </a:p>
        </p:txBody>
      </p:sp>
      <p:sp>
        <p:nvSpPr>
          <p:cNvPr id="7" name="Slide Number Placeholder 6">
            <a:extLst>
              <a:ext uri="{FF2B5EF4-FFF2-40B4-BE49-F238E27FC236}">
                <a16:creationId xmlns:a16="http://schemas.microsoft.com/office/drawing/2014/main" id="{8D79A9FD-2464-F09D-1603-6DF07EF20752}"/>
              </a:ext>
            </a:extLst>
          </p:cNvPr>
          <p:cNvSpPr>
            <a:spLocks noGrp="1"/>
          </p:cNvSpPr>
          <p:nvPr>
            <p:ph type="sldNum" sz="quarter" idx="12"/>
          </p:nvPr>
        </p:nvSpPr>
        <p:spPr>
          <a:xfrm>
            <a:off x="11237976" y="6029868"/>
            <a:ext cx="429372" cy="365125"/>
          </a:xfrm>
        </p:spPr>
        <p:txBody>
          <a:bodyPr/>
          <a:lstStyle/>
          <a:p>
            <a:fld id="{27F8DDA4-3B80-4E8A-A8F5-521F73BF9127}" type="slidenum">
              <a:rPr lang="en-US" smtClean="0"/>
              <a:t>‹#›</a:t>
            </a:fld>
            <a:endParaRPr lang="en-US"/>
          </a:p>
        </p:txBody>
      </p:sp>
    </p:spTree>
    <p:extLst>
      <p:ext uri="{BB962C8B-B14F-4D97-AF65-F5344CB8AC3E}">
        <p14:creationId xmlns:p14="http://schemas.microsoft.com/office/powerpoint/2010/main" val="1847218285"/>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p:cSld name="Conclusion">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F8073289-DB44-2F27-575B-3B0123960D1D}"/>
              </a:ext>
              <a:ext uri="{C183D7F6-B498-43B3-948B-1728B52AA6E4}">
                <adec:decorative xmlns:adec="http://schemas.microsoft.com/office/drawing/2017/decorative" val="1"/>
              </a:ext>
            </a:extLst>
          </p:cNvPr>
          <p:cNvSpPr/>
          <p:nvPr/>
        </p:nvSpPr>
        <p:spPr>
          <a:xfrm>
            <a:off x="0" y="0"/>
            <a:ext cx="12192000" cy="6858000"/>
          </a:xfrm>
          <a:prstGeom prst="rect">
            <a:avLst/>
          </a:prstGeom>
          <a:solidFill>
            <a:schemeClr val="bg2">
              <a:lumMod val="90000"/>
            </a:schemeClr>
          </a:solidFill>
          <a:ln w="1905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F22766A-BE9C-B780-CC66-44ECFC5C0A47}"/>
              </a:ext>
              <a:ext uri="{C183D7F6-B498-43B3-948B-1728B52AA6E4}">
                <adec:decorative xmlns:adec="http://schemas.microsoft.com/office/drawing/2017/decorative" val="1"/>
              </a:ext>
            </a:extLst>
          </p:cNvPr>
          <p:cNvSpPr/>
          <p:nvPr/>
        </p:nvSpPr>
        <p:spPr>
          <a:xfrm>
            <a:off x="2057400" y="3084659"/>
            <a:ext cx="10133956" cy="3773341"/>
          </a:xfrm>
          <a:prstGeom prst="rect">
            <a:avLst/>
          </a:prstGeom>
          <a:solidFill>
            <a:schemeClr val="bg2"/>
          </a:solidFill>
          <a:ln w="1905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2" name="Title 1">
            <a:extLst>
              <a:ext uri="{FF2B5EF4-FFF2-40B4-BE49-F238E27FC236}">
                <a16:creationId xmlns:a16="http://schemas.microsoft.com/office/drawing/2014/main" id="{421917DD-3691-27F7-68C8-EACE32AEAF6A}"/>
              </a:ext>
            </a:extLst>
          </p:cNvPr>
          <p:cNvSpPr>
            <a:spLocks noGrp="1"/>
          </p:cNvSpPr>
          <p:nvPr>
            <p:ph type="title"/>
          </p:nvPr>
        </p:nvSpPr>
        <p:spPr>
          <a:xfrm>
            <a:off x="146306" y="182881"/>
            <a:ext cx="8616684" cy="1874520"/>
          </a:xfrm>
          <a:noFill/>
        </p:spPr>
        <p:txBody>
          <a:bodyPr anchor="t">
            <a:normAutofit/>
          </a:bodyPr>
          <a:lstStyle>
            <a:lvl1pPr>
              <a:defRPr sz="9600">
                <a:solidFill>
                  <a:schemeClr val="accent2"/>
                </a:solidFill>
              </a:defRPr>
            </a:lvl1pPr>
          </a:lstStyle>
          <a:p>
            <a:r>
              <a:rPr lang="en-US"/>
              <a:t>Click to edit Master title style</a:t>
            </a:r>
            <a:endParaRPr lang="en-US" dirty="0"/>
          </a:p>
        </p:txBody>
      </p:sp>
      <p:sp>
        <p:nvSpPr>
          <p:cNvPr id="5" name="Footer Placeholder 4">
            <a:extLst>
              <a:ext uri="{FF2B5EF4-FFF2-40B4-BE49-F238E27FC236}">
                <a16:creationId xmlns:a16="http://schemas.microsoft.com/office/drawing/2014/main" id="{A1D27EA8-C1D8-B105-9F54-16985594DB0A}"/>
              </a:ext>
            </a:extLst>
          </p:cNvPr>
          <p:cNvSpPr>
            <a:spLocks noGrp="1"/>
          </p:cNvSpPr>
          <p:nvPr>
            <p:ph type="ftr" sz="quarter" idx="11"/>
          </p:nvPr>
        </p:nvSpPr>
        <p:spPr>
          <a:xfrm>
            <a:off x="9753600" y="617923"/>
            <a:ext cx="1866897" cy="461881"/>
          </a:xfrm>
          <a:noFill/>
        </p:spPr>
        <p:txBody>
          <a:bodyPr anchor="t"/>
          <a:lstStyle>
            <a:lvl1pPr algn="r">
              <a:defRPr sz="900"/>
            </a:lvl1pPr>
          </a:lstStyle>
          <a:p>
            <a:r>
              <a:rPr lang="en-US"/>
              <a:t>Sample Footer Text</a:t>
            </a:r>
          </a:p>
        </p:txBody>
      </p:sp>
      <p:sp>
        <p:nvSpPr>
          <p:cNvPr id="3" name="Content Placeholder 2">
            <a:extLst>
              <a:ext uri="{FF2B5EF4-FFF2-40B4-BE49-F238E27FC236}">
                <a16:creationId xmlns:a16="http://schemas.microsoft.com/office/drawing/2014/main" id="{DDDF1F66-DA3A-1E9E-183A-4FB86FC67F15}"/>
              </a:ext>
            </a:extLst>
          </p:cNvPr>
          <p:cNvSpPr>
            <a:spLocks noGrp="1"/>
          </p:cNvSpPr>
          <p:nvPr>
            <p:ph idx="1"/>
          </p:nvPr>
        </p:nvSpPr>
        <p:spPr>
          <a:xfrm>
            <a:off x="2595846" y="3544866"/>
            <a:ext cx="8990722" cy="2446782"/>
          </a:xfrm>
        </p:spPr>
        <p:txBody>
          <a:bodyPr>
            <a:normAutofit/>
          </a:bodyPr>
          <a:lstStyle>
            <a:lvl1pPr marL="0" indent="0">
              <a:buClr>
                <a:schemeClr val="tx2"/>
              </a:buClr>
              <a:buFont typeface="Arial" panose="020B0604020202020204" pitchFamily="34" charset="0"/>
              <a:buNone/>
              <a:defRPr sz="1800"/>
            </a:lvl1pPr>
            <a:lvl2pPr marL="457200" indent="0">
              <a:buClr>
                <a:schemeClr val="tx2"/>
              </a:buClr>
              <a:buFont typeface="Arial" panose="020B0604020202020204" pitchFamily="34" charset="0"/>
              <a:buNone/>
              <a:defRPr sz="1600"/>
            </a:lvl2pPr>
            <a:lvl3pPr marL="914400" indent="0">
              <a:buClr>
                <a:schemeClr val="tx2"/>
              </a:buClr>
              <a:buFont typeface="Arial" panose="020B0604020202020204" pitchFamily="34" charset="0"/>
              <a:buNone/>
              <a:defRPr sz="1400"/>
            </a:lvl3pPr>
            <a:lvl4pPr marL="1371600" indent="0">
              <a:buClr>
                <a:schemeClr val="tx2"/>
              </a:buClr>
              <a:buFont typeface="Arial" panose="020B0604020202020204" pitchFamily="34" charset="0"/>
              <a:buNone/>
              <a:defRPr sz="1200"/>
            </a:lvl4pPr>
            <a:lvl5pPr marL="1828800" indent="0">
              <a:buClr>
                <a:schemeClr val="tx2"/>
              </a:buClr>
              <a:buFont typeface="Arial" panose="020B0604020202020204" pitchFamily="34" charse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4C64A704-5499-D0F7-F550-5994C49F8C26}"/>
              </a:ext>
            </a:extLst>
          </p:cNvPr>
          <p:cNvSpPr>
            <a:spLocks noGrp="1"/>
          </p:cNvSpPr>
          <p:nvPr>
            <p:ph type="dt" sz="half" idx="10"/>
          </p:nvPr>
        </p:nvSpPr>
        <p:spPr>
          <a:xfrm>
            <a:off x="2595846" y="6024816"/>
            <a:ext cx="1809495" cy="365125"/>
          </a:xfrm>
          <a:solidFill>
            <a:schemeClr val="bg2"/>
          </a:solidFill>
        </p:spPr>
        <p:txBody>
          <a:bodyPr/>
          <a:lstStyle>
            <a:lvl1pPr algn="l">
              <a:defRPr/>
            </a:lvl1pPr>
          </a:lstStyle>
          <a:p>
            <a:fld id="{A8EB468F-DE53-43FF-8B87-9F03EBF19C21}" type="datetime1">
              <a:rPr lang="en-US" smtClean="0"/>
              <a:t>12/7/2025</a:t>
            </a:fld>
            <a:endParaRPr lang="en-US"/>
          </a:p>
        </p:txBody>
      </p:sp>
      <p:sp>
        <p:nvSpPr>
          <p:cNvPr id="6" name="Slide Number Placeholder 5">
            <a:extLst>
              <a:ext uri="{FF2B5EF4-FFF2-40B4-BE49-F238E27FC236}">
                <a16:creationId xmlns:a16="http://schemas.microsoft.com/office/drawing/2014/main" id="{AD2F2DDE-AF7B-917E-704F-1E12AB9BFFCD}"/>
              </a:ext>
            </a:extLst>
          </p:cNvPr>
          <p:cNvSpPr>
            <a:spLocks noGrp="1"/>
          </p:cNvSpPr>
          <p:nvPr>
            <p:ph type="sldNum" sz="quarter" idx="12"/>
          </p:nvPr>
        </p:nvSpPr>
        <p:spPr>
          <a:solidFill>
            <a:schemeClr val="bg2"/>
          </a:solidFill>
        </p:spPr>
        <p:txBody>
          <a:bodyPr/>
          <a:lstStyle/>
          <a:p>
            <a:fld id="{27F8DDA4-3B80-4E8A-A8F5-521F73BF9127}" type="slidenum">
              <a:rPr lang="en-US" smtClean="0"/>
              <a:t>‹#›</a:t>
            </a:fld>
            <a:endParaRPr lang="en-US"/>
          </a:p>
        </p:txBody>
      </p:sp>
    </p:spTree>
    <p:extLst>
      <p:ext uri="{BB962C8B-B14F-4D97-AF65-F5344CB8AC3E}">
        <p14:creationId xmlns:p14="http://schemas.microsoft.com/office/powerpoint/2010/main" val="1437138306"/>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p:cSld name="Conclusion 2">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F8073289-DB44-2F27-575B-3B0123960D1D}"/>
              </a:ext>
              <a:ext uri="{C183D7F6-B498-43B3-948B-1728B52AA6E4}">
                <adec:decorative xmlns:adec="http://schemas.microsoft.com/office/drawing/2017/decorative" val="1"/>
              </a:ext>
            </a:extLst>
          </p:cNvPr>
          <p:cNvSpPr/>
          <p:nvPr/>
        </p:nvSpPr>
        <p:spPr>
          <a:xfrm>
            <a:off x="0" y="0"/>
            <a:ext cx="12192000" cy="6858000"/>
          </a:xfrm>
          <a:prstGeom prst="rect">
            <a:avLst/>
          </a:prstGeom>
          <a:solidFill>
            <a:schemeClr val="bg2"/>
          </a:solidFill>
          <a:ln w="1905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072AC4BE-2FD3-AAF4-8A1B-0633F1BEE33B}"/>
              </a:ext>
              <a:ext uri="{C183D7F6-B498-43B3-948B-1728B52AA6E4}">
                <adec:decorative xmlns:adec="http://schemas.microsoft.com/office/drawing/2017/decorative" val="1"/>
              </a:ext>
            </a:extLst>
          </p:cNvPr>
          <p:cNvSpPr/>
          <p:nvPr/>
        </p:nvSpPr>
        <p:spPr>
          <a:xfrm>
            <a:off x="0" y="0"/>
            <a:ext cx="8436077" cy="20574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7652D305-42E1-E86E-632C-9DFD4F747E62}"/>
              </a:ext>
              <a:ext uri="{C183D7F6-B498-43B3-948B-1728B52AA6E4}">
                <adec:decorative xmlns:adec="http://schemas.microsoft.com/office/drawing/2017/decorative" val="1"/>
              </a:ext>
            </a:extLst>
          </p:cNvPr>
          <p:cNvCxnSpPr>
            <a:cxnSpLocks/>
          </p:cNvCxnSpPr>
          <p:nvPr/>
        </p:nvCxnSpPr>
        <p:spPr>
          <a:xfrm>
            <a:off x="685800" y="4564627"/>
            <a:ext cx="5068016" cy="0"/>
          </a:xfrm>
          <a:prstGeom prst="line">
            <a:avLst/>
          </a:prstGeom>
          <a:ln w="12700">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421917DD-3691-27F7-68C8-EACE32AEAF6A}"/>
              </a:ext>
            </a:extLst>
          </p:cNvPr>
          <p:cNvSpPr>
            <a:spLocks noGrp="1"/>
          </p:cNvSpPr>
          <p:nvPr>
            <p:ph type="title"/>
          </p:nvPr>
        </p:nvSpPr>
        <p:spPr>
          <a:xfrm>
            <a:off x="373625" y="530940"/>
            <a:ext cx="7703576" cy="1308290"/>
          </a:xfrm>
          <a:noFill/>
        </p:spPr>
        <p:txBody>
          <a:bodyPr anchor="t">
            <a:normAutofit/>
          </a:bodyPr>
          <a:lstStyle>
            <a:lvl1pPr>
              <a:defRPr sz="8000">
                <a:solidFill>
                  <a:schemeClr val="accent2"/>
                </a:solidFil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DDDF1F66-DA3A-1E9E-183A-4FB86FC67F15}"/>
              </a:ext>
            </a:extLst>
          </p:cNvPr>
          <p:cNvSpPr>
            <a:spLocks noGrp="1"/>
          </p:cNvSpPr>
          <p:nvPr>
            <p:ph idx="1"/>
          </p:nvPr>
        </p:nvSpPr>
        <p:spPr>
          <a:xfrm>
            <a:off x="6037005" y="3571531"/>
            <a:ext cx="5009534" cy="1987694"/>
          </a:xfrm>
        </p:spPr>
        <p:txBody>
          <a:bodyPr anchor="ctr">
            <a:normAutofit/>
          </a:bodyPr>
          <a:lstStyle>
            <a:lvl1pPr marL="0" indent="0">
              <a:buClr>
                <a:schemeClr val="tx2"/>
              </a:buClr>
              <a:buFont typeface="Arial" panose="020B0604020202020204" pitchFamily="34" charset="0"/>
              <a:buNone/>
              <a:defRPr sz="1800"/>
            </a:lvl1pPr>
            <a:lvl2pPr marL="457200" indent="0">
              <a:buClr>
                <a:schemeClr val="tx2"/>
              </a:buClr>
              <a:buFont typeface="Arial" panose="020B0604020202020204" pitchFamily="34" charset="0"/>
              <a:buNone/>
              <a:defRPr sz="1600"/>
            </a:lvl2pPr>
            <a:lvl3pPr marL="914400" indent="0">
              <a:buClr>
                <a:schemeClr val="tx2"/>
              </a:buClr>
              <a:buFont typeface="Arial" panose="020B0604020202020204" pitchFamily="34" charset="0"/>
              <a:buNone/>
              <a:defRPr sz="1400"/>
            </a:lvl3pPr>
            <a:lvl4pPr marL="1371600" indent="0">
              <a:buClr>
                <a:schemeClr val="tx2"/>
              </a:buClr>
              <a:buFont typeface="Arial" panose="020B0604020202020204" pitchFamily="34" charset="0"/>
              <a:buNone/>
              <a:defRPr sz="1200"/>
            </a:lvl4pPr>
            <a:lvl5pPr marL="1828800" indent="0">
              <a:buClr>
                <a:schemeClr val="tx2"/>
              </a:buClr>
              <a:buFont typeface="Arial" panose="020B0604020202020204" pitchFamily="34" charse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A1D27EA8-C1D8-B105-9F54-16985594DB0A}"/>
              </a:ext>
            </a:extLst>
          </p:cNvPr>
          <p:cNvSpPr>
            <a:spLocks noGrp="1"/>
          </p:cNvSpPr>
          <p:nvPr>
            <p:ph type="ftr" sz="quarter" idx="11"/>
          </p:nvPr>
        </p:nvSpPr>
        <p:spPr>
          <a:xfrm>
            <a:off x="605430" y="6029867"/>
            <a:ext cx="1911096" cy="365126"/>
          </a:xfrm>
          <a:noFill/>
        </p:spPr>
        <p:txBody>
          <a:bodyPr anchor="ctr"/>
          <a:lstStyle>
            <a:lvl1pPr algn="l">
              <a:defRPr sz="900" b="1"/>
            </a:lvl1pPr>
          </a:lstStyle>
          <a:p>
            <a:r>
              <a:rPr lang="en-US"/>
              <a:t>Sample Footer Text</a:t>
            </a:r>
          </a:p>
        </p:txBody>
      </p:sp>
      <p:sp>
        <p:nvSpPr>
          <p:cNvPr id="4" name="Date Placeholder 3">
            <a:extLst>
              <a:ext uri="{FF2B5EF4-FFF2-40B4-BE49-F238E27FC236}">
                <a16:creationId xmlns:a16="http://schemas.microsoft.com/office/drawing/2014/main" id="{4C64A704-5499-D0F7-F550-5994C49F8C26}"/>
              </a:ext>
            </a:extLst>
          </p:cNvPr>
          <p:cNvSpPr>
            <a:spLocks noGrp="1"/>
          </p:cNvSpPr>
          <p:nvPr>
            <p:ph type="dt" sz="half" idx="10"/>
          </p:nvPr>
        </p:nvSpPr>
        <p:spPr>
          <a:xfrm>
            <a:off x="9799320" y="6029867"/>
            <a:ext cx="1441766" cy="365125"/>
          </a:xfrm>
          <a:noFill/>
        </p:spPr>
        <p:txBody>
          <a:bodyPr/>
          <a:lstStyle>
            <a:lvl1pPr algn="r">
              <a:defRPr/>
            </a:lvl1pPr>
          </a:lstStyle>
          <a:p>
            <a:fld id="{77D9A748-B116-46F1-81D5-0BE225FE4EB1}" type="datetime1">
              <a:rPr lang="en-US" smtClean="0"/>
              <a:t>12/7/2025</a:t>
            </a:fld>
            <a:endParaRPr lang="en-US"/>
          </a:p>
        </p:txBody>
      </p:sp>
      <p:sp>
        <p:nvSpPr>
          <p:cNvPr id="6" name="Slide Number Placeholder 5">
            <a:extLst>
              <a:ext uri="{FF2B5EF4-FFF2-40B4-BE49-F238E27FC236}">
                <a16:creationId xmlns:a16="http://schemas.microsoft.com/office/drawing/2014/main" id="{AD2F2DDE-AF7B-917E-704F-1E12AB9BFFCD}"/>
              </a:ext>
            </a:extLst>
          </p:cNvPr>
          <p:cNvSpPr>
            <a:spLocks noGrp="1"/>
          </p:cNvSpPr>
          <p:nvPr>
            <p:ph type="sldNum" sz="quarter" idx="12"/>
          </p:nvPr>
        </p:nvSpPr>
        <p:spPr>
          <a:noFill/>
        </p:spPr>
        <p:txBody>
          <a:bodyPr/>
          <a:lstStyle/>
          <a:p>
            <a:fld id="{27F8DDA4-3B80-4E8A-A8F5-521F73BF9127}" type="slidenum">
              <a:rPr lang="en-US" smtClean="0"/>
              <a:t>‹#›</a:t>
            </a:fld>
            <a:endParaRPr lang="en-US"/>
          </a:p>
        </p:txBody>
      </p:sp>
    </p:spTree>
    <p:extLst>
      <p:ext uri="{BB962C8B-B14F-4D97-AF65-F5344CB8AC3E}">
        <p14:creationId xmlns:p14="http://schemas.microsoft.com/office/powerpoint/2010/main" val="20632879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with Picture 6">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2A180A8E-4668-486A-95D0-DBD6BDD7C43F}"/>
              </a:ext>
              <a:ext uri="{C183D7F6-B498-43B3-948B-1728B52AA6E4}">
                <adec:decorative xmlns:adec="http://schemas.microsoft.com/office/drawing/2017/decorative" val="1"/>
              </a:ext>
            </a:extLst>
          </p:cNvPr>
          <p:cNvSpPr/>
          <p:nvPr/>
        </p:nvSpPr>
        <p:spPr>
          <a:xfrm>
            <a:off x="0" y="0"/>
            <a:ext cx="12192000" cy="685800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8" name="Straight Connector 7">
            <a:extLst>
              <a:ext uri="{FF2B5EF4-FFF2-40B4-BE49-F238E27FC236}">
                <a16:creationId xmlns:a16="http://schemas.microsoft.com/office/drawing/2014/main" id="{84A713A6-3149-A53D-DA59-E54D39D6841D}"/>
              </a:ext>
              <a:ext uri="{C183D7F6-B498-43B3-948B-1728B52AA6E4}">
                <adec:decorative xmlns:adec="http://schemas.microsoft.com/office/drawing/2017/decorative" val="1"/>
              </a:ext>
            </a:extLst>
          </p:cNvPr>
          <p:cNvCxnSpPr>
            <a:cxnSpLocks/>
          </p:cNvCxnSpPr>
          <p:nvPr/>
        </p:nvCxnSpPr>
        <p:spPr>
          <a:xfrm>
            <a:off x="11502284" y="760367"/>
            <a:ext cx="0" cy="5387340"/>
          </a:xfrm>
          <a:prstGeom prst="line">
            <a:avLst/>
          </a:prstGeom>
          <a:ln w="12700">
            <a:solidFill>
              <a:schemeClr val="tx2">
                <a:alpha val="7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E07B916-0B90-35E7-AFFD-50AAA1ED4584}"/>
              </a:ext>
            </a:extLst>
          </p:cNvPr>
          <p:cNvSpPr>
            <a:spLocks noGrp="1"/>
          </p:cNvSpPr>
          <p:nvPr>
            <p:ph type="ctrTitle"/>
          </p:nvPr>
        </p:nvSpPr>
        <p:spPr>
          <a:xfrm>
            <a:off x="634070" y="4370832"/>
            <a:ext cx="9546250" cy="1668980"/>
          </a:xfrm>
          <a:solidFill>
            <a:schemeClr val="bg2"/>
          </a:solidFill>
        </p:spPr>
        <p:txBody>
          <a:bodyPr vert="horz" lIns="91440" tIns="45720" rIns="91440" bIns="0" rtlCol="0" anchor="b">
            <a:normAutofit/>
          </a:bodyPr>
          <a:lstStyle>
            <a:lvl1pPr>
              <a:lnSpc>
                <a:spcPct val="80000"/>
              </a:lnSpc>
              <a:defRPr lang="en-US" sz="6600" dirty="0">
                <a:solidFill>
                  <a:schemeClr val="accent1"/>
                </a:solidFill>
              </a:defRPr>
            </a:lvl1pPr>
          </a:lstStyle>
          <a:p>
            <a:pPr lvl="0"/>
            <a:r>
              <a:rPr lang="en-US"/>
              <a:t>Click to edit Master title style</a:t>
            </a:r>
            <a:endParaRPr lang="en-US" dirty="0"/>
          </a:p>
        </p:txBody>
      </p:sp>
      <p:sp>
        <p:nvSpPr>
          <p:cNvPr id="3" name="Subtitle 2">
            <a:extLst>
              <a:ext uri="{FF2B5EF4-FFF2-40B4-BE49-F238E27FC236}">
                <a16:creationId xmlns:a16="http://schemas.microsoft.com/office/drawing/2014/main" id="{926AEA00-2D64-E177-C13E-F879B49AC353}"/>
              </a:ext>
            </a:extLst>
          </p:cNvPr>
          <p:cNvSpPr>
            <a:spLocks noGrp="1"/>
          </p:cNvSpPr>
          <p:nvPr>
            <p:ph type="subTitle" idx="1"/>
          </p:nvPr>
        </p:nvSpPr>
        <p:spPr>
          <a:xfrm>
            <a:off x="634070" y="6055054"/>
            <a:ext cx="9546250" cy="473761"/>
          </a:xfrm>
        </p:spPr>
        <p:txBody>
          <a:bodyPr vert="horz" lIns="91440" tIns="45720" rIns="91440" bIns="45720" rtlCol="0">
            <a:normAutofit/>
          </a:bodyPr>
          <a:lstStyle>
            <a:lvl1pPr marL="0" indent="0">
              <a:lnSpc>
                <a:spcPct val="100000"/>
              </a:lnSpc>
              <a:buNone/>
              <a:defRPr lang="en-US" sz="1400" cap="all" baseline="0" dirty="0">
                <a:solidFill>
                  <a:schemeClr val="accent5"/>
                </a:solidFill>
                <a:latin typeface="+mj-lt"/>
              </a:defRPr>
            </a:lvl1pPr>
          </a:lstStyle>
          <a:p>
            <a:pPr lvl="0"/>
            <a:r>
              <a:rPr lang="en-US"/>
              <a:t>Click to edit Master subtitle style</a:t>
            </a:r>
            <a:endParaRPr lang="en-US" dirty="0"/>
          </a:p>
        </p:txBody>
      </p:sp>
      <p:sp>
        <p:nvSpPr>
          <p:cNvPr id="10" name="Picture Placeholder 9">
            <a:extLst>
              <a:ext uri="{FF2B5EF4-FFF2-40B4-BE49-F238E27FC236}">
                <a16:creationId xmlns:a16="http://schemas.microsoft.com/office/drawing/2014/main" id="{4F8C8803-B94B-A385-87A1-A21C9AD88D84}"/>
              </a:ext>
            </a:extLst>
          </p:cNvPr>
          <p:cNvSpPr>
            <a:spLocks noGrp="1"/>
          </p:cNvSpPr>
          <p:nvPr>
            <p:ph type="pic" sz="quarter" idx="13" hasCustomPrompt="1"/>
          </p:nvPr>
        </p:nvSpPr>
        <p:spPr>
          <a:xfrm>
            <a:off x="0" y="1"/>
            <a:ext cx="10820400" cy="4114800"/>
          </a:xfrm>
          <a:blipFill>
            <a:blip r:embed="rId2">
              <a:alphaModFix amt="70000"/>
            </a:blip>
            <a:stretch>
              <a:fillRect/>
            </a:stretch>
          </a:blipFill>
        </p:spPr>
        <p:txBody>
          <a:bodyPr/>
          <a:lstStyle>
            <a:lvl1pPr marL="0" indent="0">
              <a:buNone/>
              <a:defRPr/>
            </a:lvl1pPr>
          </a:lstStyle>
          <a:p>
            <a:r>
              <a:rPr lang="en-US" dirty="0"/>
              <a:t> </a:t>
            </a:r>
          </a:p>
        </p:txBody>
      </p:sp>
      <p:sp>
        <p:nvSpPr>
          <p:cNvPr id="5" name="Footer Placeholder 4">
            <a:extLst>
              <a:ext uri="{FF2B5EF4-FFF2-40B4-BE49-F238E27FC236}">
                <a16:creationId xmlns:a16="http://schemas.microsoft.com/office/drawing/2014/main" id="{4098519F-6576-5C5F-82CA-E9D93EB8AD91}"/>
              </a:ext>
            </a:extLst>
          </p:cNvPr>
          <p:cNvSpPr>
            <a:spLocks noGrp="1"/>
          </p:cNvSpPr>
          <p:nvPr>
            <p:ph type="ftr" sz="quarter" idx="11"/>
          </p:nvPr>
        </p:nvSpPr>
        <p:spPr>
          <a:xfrm rot="5400000">
            <a:off x="10667029" y="1260113"/>
            <a:ext cx="1678344" cy="365125"/>
          </a:xfrm>
          <a:solidFill>
            <a:schemeClr val="bg2"/>
          </a:solidFill>
        </p:spPr>
        <p:txBody>
          <a:bodyPr anchor="ctr"/>
          <a:lstStyle>
            <a:lvl1pPr algn="l">
              <a:defRPr sz="900" b="1"/>
            </a:lvl1pPr>
          </a:lstStyle>
          <a:p>
            <a:r>
              <a:rPr lang="en-US"/>
              <a:t>Sample Footer Text</a:t>
            </a:r>
          </a:p>
        </p:txBody>
      </p:sp>
      <p:sp>
        <p:nvSpPr>
          <p:cNvPr id="4" name="Date Placeholder 3">
            <a:extLst>
              <a:ext uri="{FF2B5EF4-FFF2-40B4-BE49-F238E27FC236}">
                <a16:creationId xmlns:a16="http://schemas.microsoft.com/office/drawing/2014/main" id="{F8C94BB4-778E-86AE-EEFF-88EE621D2809}"/>
              </a:ext>
            </a:extLst>
          </p:cNvPr>
          <p:cNvSpPr>
            <a:spLocks noGrp="1"/>
          </p:cNvSpPr>
          <p:nvPr>
            <p:ph type="dt" sz="half" idx="10"/>
          </p:nvPr>
        </p:nvSpPr>
        <p:spPr>
          <a:xfrm rot="5400000">
            <a:off x="10961764" y="5297730"/>
            <a:ext cx="1091183" cy="365128"/>
          </a:xfrm>
          <a:solidFill>
            <a:schemeClr val="bg2"/>
          </a:solidFill>
        </p:spPr>
        <p:txBody>
          <a:bodyPr/>
          <a:lstStyle/>
          <a:p>
            <a:fld id="{3939EC85-F003-4305-AB12-223D18998537}" type="datetime1">
              <a:rPr lang="en-US" smtClean="0"/>
              <a:t>12/7/2025</a:t>
            </a:fld>
            <a:endParaRPr lang="en-US"/>
          </a:p>
        </p:txBody>
      </p:sp>
      <p:sp>
        <p:nvSpPr>
          <p:cNvPr id="6" name="Slide Number Placeholder 5">
            <a:extLst>
              <a:ext uri="{FF2B5EF4-FFF2-40B4-BE49-F238E27FC236}">
                <a16:creationId xmlns:a16="http://schemas.microsoft.com/office/drawing/2014/main" id="{758D55B4-EFB5-E5DE-2242-A16C643CABC8}"/>
              </a:ext>
            </a:extLst>
          </p:cNvPr>
          <p:cNvSpPr>
            <a:spLocks noGrp="1"/>
          </p:cNvSpPr>
          <p:nvPr>
            <p:ph type="sldNum" sz="quarter" idx="12"/>
          </p:nvPr>
        </p:nvSpPr>
        <p:spPr>
          <a:xfrm>
            <a:off x="11225781" y="6029867"/>
            <a:ext cx="422461" cy="365125"/>
          </a:xfrm>
          <a:solidFill>
            <a:schemeClr val="bg2"/>
          </a:solidFill>
        </p:spPr>
        <p:txBody>
          <a:bodyPr/>
          <a:lstStyle/>
          <a:p>
            <a:fld id="{27F8DDA4-3B80-4E8A-A8F5-521F73BF9127}" type="slidenum">
              <a:rPr lang="en-US" smtClean="0"/>
              <a:t>‹#›</a:t>
            </a:fld>
            <a:endParaRPr lang="en-US"/>
          </a:p>
        </p:txBody>
      </p:sp>
    </p:spTree>
    <p:extLst>
      <p:ext uri="{BB962C8B-B14F-4D97-AF65-F5344CB8AC3E}">
        <p14:creationId xmlns:p14="http://schemas.microsoft.com/office/powerpoint/2010/main" val="20705600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reserve="1">
  <p:cSld name="Titl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AC4281C-DEF6-4D7C-EC36-131C16834D55}"/>
              </a:ext>
              <a:ext uri="{C183D7F6-B498-43B3-948B-1728B52AA6E4}">
                <adec:decorative xmlns:adec="http://schemas.microsoft.com/office/drawing/2017/decorative" val="1"/>
              </a:ext>
            </a:extLst>
          </p:cNvPr>
          <p:cNvSpPr/>
          <p:nvPr/>
        </p:nvSpPr>
        <p:spPr>
          <a:xfrm>
            <a:off x="0" y="0"/>
            <a:ext cx="12192000" cy="685800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9" name="Straight Connector 8">
            <a:extLst>
              <a:ext uri="{FF2B5EF4-FFF2-40B4-BE49-F238E27FC236}">
                <a16:creationId xmlns:a16="http://schemas.microsoft.com/office/drawing/2014/main" id="{238427E1-A276-BBD2-B377-380EC166BB79}"/>
              </a:ext>
              <a:ext uri="{C183D7F6-B498-43B3-948B-1728B52AA6E4}">
                <adec:decorative xmlns:adec="http://schemas.microsoft.com/office/drawing/2017/decorative" val="1"/>
              </a:ext>
            </a:extLst>
          </p:cNvPr>
          <p:cNvCxnSpPr>
            <a:cxnSpLocks/>
          </p:cNvCxnSpPr>
          <p:nvPr/>
        </p:nvCxnSpPr>
        <p:spPr>
          <a:xfrm>
            <a:off x="689066" y="1014984"/>
            <a:ext cx="0" cy="4471416"/>
          </a:xfrm>
          <a:prstGeom prst="line">
            <a:avLst/>
          </a:prstGeom>
          <a:ln w="12700">
            <a:solidFill>
              <a:schemeClr val="tx2">
                <a:alpha val="7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9B7AE09E-7342-F8D6-76B9-3191D2C214A6}"/>
              </a:ext>
              <a:ext uri="{C183D7F6-B498-43B3-948B-1728B52AA6E4}">
                <adec:decorative xmlns:adec="http://schemas.microsoft.com/office/drawing/2017/decorative" val="1"/>
              </a:ext>
            </a:extLst>
          </p:cNvPr>
          <p:cNvCxnSpPr>
            <a:cxnSpLocks/>
          </p:cNvCxnSpPr>
          <p:nvPr/>
        </p:nvCxnSpPr>
        <p:spPr>
          <a:xfrm>
            <a:off x="11502895" y="1090397"/>
            <a:ext cx="0" cy="4743475"/>
          </a:xfrm>
          <a:prstGeom prst="line">
            <a:avLst/>
          </a:prstGeom>
          <a:ln w="12700">
            <a:solidFill>
              <a:schemeClr val="tx2">
                <a:alpha val="7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E07B916-0B90-35E7-AFFD-50AAA1ED4584}"/>
              </a:ext>
            </a:extLst>
          </p:cNvPr>
          <p:cNvSpPr>
            <a:spLocks noGrp="1"/>
          </p:cNvSpPr>
          <p:nvPr>
            <p:ph type="ctrTitle"/>
          </p:nvPr>
        </p:nvSpPr>
        <p:spPr>
          <a:xfrm>
            <a:off x="137159" y="338328"/>
            <a:ext cx="9006837" cy="3776472"/>
          </a:xfrm>
          <a:solidFill>
            <a:schemeClr val="bg2"/>
          </a:solidFill>
        </p:spPr>
        <p:txBody>
          <a:bodyPr vert="horz" lIns="91440" tIns="45720" rIns="91440" bIns="137160" rtlCol="0" anchor="t">
            <a:normAutofit/>
          </a:bodyPr>
          <a:lstStyle>
            <a:lvl1pPr>
              <a:lnSpc>
                <a:spcPct val="80000"/>
              </a:lnSpc>
              <a:defRPr lang="en-US" sz="8000" spc="-100" baseline="0" dirty="0">
                <a:solidFill>
                  <a:schemeClr val="accent1"/>
                </a:solidFill>
              </a:defRPr>
            </a:lvl1pPr>
          </a:lstStyle>
          <a:p>
            <a:pPr lvl="0"/>
            <a:r>
              <a:rPr lang="en-US" dirty="0"/>
              <a:t>Click to edit Master title style</a:t>
            </a:r>
          </a:p>
        </p:txBody>
      </p:sp>
      <p:sp>
        <p:nvSpPr>
          <p:cNvPr id="3" name="Subtitle 2">
            <a:extLst>
              <a:ext uri="{FF2B5EF4-FFF2-40B4-BE49-F238E27FC236}">
                <a16:creationId xmlns:a16="http://schemas.microsoft.com/office/drawing/2014/main" id="{926AEA00-2D64-E177-C13E-F879B49AC353}"/>
              </a:ext>
            </a:extLst>
          </p:cNvPr>
          <p:cNvSpPr>
            <a:spLocks noGrp="1"/>
          </p:cNvSpPr>
          <p:nvPr>
            <p:ph type="subTitle" idx="1"/>
          </p:nvPr>
        </p:nvSpPr>
        <p:spPr>
          <a:xfrm>
            <a:off x="529194" y="5496339"/>
            <a:ext cx="3585604" cy="771684"/>
          </a:xfrm>
        </p:spPr>
        <p:txBody>
          <a:bodyPr vert="horz" lIns="91440" tIns="45720" rIns="91440" bIns="45720" rtlCol="0" anchor="b">
            <a:normAutofit/>
          </a:bodyPr>
          <a:lstStyle>
            <a:lvl1pPr marL="0" indent="0">
              <a:buNone/>
              <a:defRPr lang="en-US" sz="1600" cap="all" spc="100" baseline="0" dirty="0">
                <a:solidFill>
                  <a:schemeClr val="accent5"/>
                </a:solidFill>
                <a:latin typeface="+mj-lt"/>
              </a:defRPr>
            </a:lvl1pPr>
          </a:lstStyle>
          <a:p>
            <a:pPr lvl="0"/>
            <a:r>
              <a:rPr lang="en-US"/>
              <a:t>Click to edit Master subtitle style</a:t>
            </a:r>
            <a:endParaRPr lang="en-US" dirty="0"/>
          </a:p>
        </p:txBody>
      </p:sp>
      <p:sp>
        <p:nvSpPr>
          <p:cNvPr id="5" name="Footer Placeholder 4">
            <a:extLst>
              <a:ext uri="{FF2B5EF4-FFF2-40B4-BE49-F238E27FC236}">
                <a16:creationId xmlns:a16="http://schemas.microsoft.com/office/drawing/2014/main" id="{4098519F-6576-5C5F-82CA-E9D93EB8AD91}"/>
              </a:ext>
            </a:extLst>
          </p:cNvPr>
          <p:cNvSpPr>
            <a:spLocks noGrp="1"/>
          </p:cNvSpPr>
          <p:nvPr>
            <p:ph type="ftr" sz="quarter" idx="11"/>
          </p:nvPr>
        </p:nvSpPr>
        <p:spPr>
          <a:xfrm>
            <a:off x="9144000" y="487335"/>
            <a:ext cx="2474835" cy="496639"/>
          </a:xfrm>
          <a:noFill/>
        </p:spPr>
        <p:txBody>
          <a:bodyPr/>
          <a:lstStyle>
            <a:lvl1pPr algn="r">
              <a:defRPr sz="1050"/>
            </a:lvl1pPr>
          </a:lstStyle>
          <a:p>
            <a:r>
              <a:rPr lang="en-US" dirty="0"/>
              <a:t>Sample Footer Text</a:t>
            </a:r>
          </a:p>
        </p:txBody>
      </p:sp>
      <p:sp>
        <p:nvSpPr>
          <p:cNvPr id="4" name="Date Placeholder 3">
            <a:extLst>
              <a:ext uri="{FF2B5EF4-FFF2-40B4-BE49-F238E27FC236}">
                <a16:creationId xmlns:a16="http://schemas.microsoft.com/office/drawing/2014/main" id="{F8C94BB4-778E-86AE-EEFF-88EE621D2809}"/>
              </a:ext>
            </a:extLst>
          </p:cNvPr>
          <p:cNvSpPr>
            <a:spLocks noGrp="1"/>
          </p:cNvSpPr>
          <p:nvPr>
            <p:ph type="dt" sz="half" idx="10"/>
          </p:nvPr>
        </p:nvSpPr>
        <p:spPr>
          <a:noFill/>
        </p:spPr>
        <p:txBody>
          <a:bodyPr/>
          <a:lstStyle/>
          <a:p>
            <a:fld id="{06866CBB-6F1F-436D-A8C6-FABC4CF2B536}" type="datetime1">
              <a:rPr lang="en-US" smtClean="0"/>
              <a:t>12/7/2025</a:t>
            </a:fld>
            <a:endParaRPr lang="en-US"/>
          </a:p>
        </p:txBody>
      </p:sp>
      <p:sp>
        <p:nvSpPr>
          <p:cNvPr id="6" name="Slide Number Placeholder 5">
            <a:extLst>
              <a:ext uri="{FF2B5EF4-FFF2-40B4-BE49-F238E27FC236}">
                <a16:creationId xmlns:a16="http://schemas.microsoft.com/office/drawing/2014/main" id="{758D55B4-EFB5-E5DE-2242-A16C643CABC8}"/>
              </a:ext>
            </a:extLst>
          </p:cNvPr>
          <p:cNvSpPr>
            <a:spLocks noGrp="1"/>
          </p:cNvSpPr>
          <p:nvPr>
            <p:ph type="sldNum" sz="quarter" idx="12"/>
          </p:nvPr>
        </p:nvSpPr>
        <p:spPr>
          <a:noFill/>
        </p:spPr>
        <p:txBody>
          <a:bodyPr/>
          <a:lstStyle/>
          <a:p>
            <a:fld id="{27F8DDA4-3B80-4E8A-A8F5-521F73BF9127}" type="slidenum">
              <a:rPr lang="en-US" smtClean="0"/>
              <a:t>‹#›</a:t>
            </a:fld>
            <a:endParaRPr lang="en-US"/>
          </a:p>
        </p:txBody>
      </p:sp>
    </p:spTree>
    <p:extLst>
      <p:ext uri="{BB962C8B-B14F-4D97-AF65-F5344CB8AC3E}">
        <p14:creationId xmlns:p14="http://schemas.microsoft.com/office/powerpoint/2010/main" val="13135440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reserve="1">
  <p:cSld name="Title 2">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AC4281C-DEF6-4D7C-EC36-131C16834D55}"/>
              </a:ext>
              <a:ext uri="{C183D7F6-B498-43B3-948B-1728B52AA6E4}">
                <adec:decorative xmlns:adec="http://schemas.microsoft.com/office/drawing/2017/decorative" val="1"/>
              </a:ext>
            </a:extLst>
          </p:cNvPr>
          <p:cNvSpPr/>
          <p:nvPr/>
        </p:nvSpPr>
        <p:spPr>
          <a:xfrm>
            <a:off x="0" y="0"/>
            <a:ext cx="12192000" cy="685800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8" name="Straight Connector 7">
            <a:extLst>
              <a:ext uri="{FF2B5EF4-FFF2-40B4-BE49-F238E27FC236}">
                <a16:creationId xmlns:a16="http://schemas.microsoft.com/office/drawing/2014/main" id="{9B7AE09E-7342-F8D6-76B9-3191D2C214A6}"/>
              </a:ext>
              <a:ext uri="{C183D7F6-B498-43B3-948B-1728B52AA6E4}">
                <adec:decorative xmlns:adec="http://schemas.microsoft.com/office/drawing/2017/decorative" val="1"/>
              </a:ext>
            </a:extLst>
          </p:cNvPr>
          <p:cNvCxnSpPr>
            <a:cxnSpLocks/>
          </p:cNvCxnSpPr>
          <p:nvPr/>
        </p:nvCxnSpPr>
        <p:spPr>
          <a:xfrm>
            <a:off x="11502895" y="1033580"/>
            <a:ext cx="0" cy="4800292"/>
          </a:xfrm>
          <a:prstGeom prst="line">
            <a:avLst/>
          </a:prstGeom>
          <a:ln w="12700">
            <a:solidFill>
              <a:schemeClr val="tx2">
                <a:alpha val="7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E07B916-0B90-35E7-AFFD-50AAA1ED4584}"/>
              </a:ext>
            </a:extLst>
          </p:cNvPr>
          <p:cNvSpPr>
            <a:spLocks noGrp="1"/>
          </p:cNvSpPr>
          <p:nvPr>
            <p:ph type="ctrTitle"/>
          </p:nvPr>
        </p:nvSpPr>
        <p:spPr>
          <a:xfrm>
            <a:off x="137159" y="338328"/>
            <a:ext cx="8168640" cy="4462272"/>
          </a:xfrm>
          <a:noFill/>
        </p:spPr>
        <p:txBody>
          <a:bodyPr vert="horz" lIns="91440" tIns="45720" rIns="91440" bIns="137160" rtlCol="0" anchor="t">
            <a:normAutofit/>
          </a:bodyPr>
          <a:lstStyle>
            <a:lvl1pPr>
              <a:lnSpc>
                <a:spcPct val="80000"/>
              </a:lnSpc>
              <a:defRPr lang="en-US" sz="9600" spc="-100" baseline="0" dirty="0">
                <a:solidFill>
                  <a:schemeClr val="accent1"/>
                </a:solidFill>
              </a:defRPr>
            </a:lvl1pPr>
          </a:lstStyle>
          <a:p>
            <a:pPr lvl="0"/>
            <a:r>
              <a:rPr lang="en-US"/>
              <a:t>Click to edit Master title style</a:t>
            </a:r>
            <a:endParaRPr lang="en-US" dirty="0"/>
          </a:p>
        </p:txBody>
      </p:sp>
      <p:sp>
        <p:nvSpPr>
          <p:cNvPr id="3" name="Subtitle 2">
            <a:extLst>
              <a:ext uri="{FF2B5EF4-FFF2-40B4-BE49-F238E27FC236}">
                <a16:creationId xmlns:a16="http://schemas.microsoft.com/office/drawing/2014/main" id="{926AEA00-2D64-E177-C13E-F879B49AC353}"/>
              </a:ext>
            </a:extLst>
          </p:cNvPr>
          <p:cNvSpPr>
            <a:spLocks noGrp="1"/>
          </p:cNvSpPr>
          <p:nvPr>
            <p:ph type="subTitle" idx="1"/>
          </p:nvPr>
        </p:nvSpPr>
        <p:spPr>
          <a:xfrm>
            <a:off x="8534400" y="4754729"/>
            <a:ext cx="3084441" cy="1080302"/>
          </a:xfrm>
          <a:solidFill>
            <a:schemeClr val="bg2"/>
          </a:solidFill>
        </p:spPr>
        <p:txBody>
          <a:bodyPr vert="horz" lIns="91440" tIns="45720" rIns="91440" bIns="45720" rtlCol="0" anchor="b">
            <a:normAutofit/>
          </a:bodyPr>
          <a:lstStyle>
            <a:lvl1pPr marL="0" indent="0" algn="r">
              <a:buNone/>
              <a:defRPr lang="en-US" sz="1600" cap="all" spc="100" baseline="0" dirty="0">
                <a:solidFill>
                  <a:schemeClr val="accent5"/>
                </a:solidFill>
                <a:latin typeface="+mj-lt"/>
              </a:defRPr>
            </a:lvl1pPr>
          </a:lstStyle>
          <a:p>
            <a:pPr lvl="0"/>
            <a:r>
              <a:rPr lang="en-US"/>
              <a:t>Click to edit Master subtitle style</a:t>
            </a:r>
            <a:endParaRPr lang="en-US" dirty="0"/>
          </a:p>
        </p:txBody>
      </p:sp>
      <p:sp>
        <p:nvSpPr>
          <p:cNvPr id="5" name="Footer Placeholder 4">
            <a:extLst>
              <a:ext uri="{FF2B5EF4-FFF2-40B4-BE49-F238E27FC236}">
                <a16:creationId xmlns:a16="http://schemas.microsoft.com/office/drawing/2014/main" id="{4098519F-6576-5C5F-82CA-E9D93EB8AD91}"/>
              </a:ext>
            </a:extLst>
          </p:cNvPr>
          <p:cNvSpPr>
            <a:spLocks noGrp="1"/>
          </p:cNvSpPr>
          <p:nvPr>
            <p:ph type="ftr" sz="quarter" idx="11"/>
          </p:nvPr>
        </p:nvSpPr>
        <p:spPr>
          <a:xfrm>
            <a:off x="9144000" y="447579"/>
            <a:ext cx="2477899" cy="586001"/>
          </a:xfrm>
          <a:noFill/>
        </p:spPr>
        <p:txBody>
          <a:bodyPr/>
          <a:lstStyle>
            <a:lvl1pPr algn="r">
              <a:defRPr sz="1050"/>
            </a:lvl1pPr>
          </a:lstStyle>
          <a:p>
            <a:r>
              <a:rPr lang="en-US"/>
              <a:t>Sample Footer Text</a:t>
            </a:r>
          </a:p>
        </p:txBody>
      </p:sp>
      <p:sp>
        <p:nvSpPr>
          <p:cNvPr id="4" name="Date Placeholder 3">
            <a:extLst>
              <a:ext uri="{FF2B5EF4-FFF2-40B4-BE49-F238E27FC236}">
                <a16:creationId xmlns:a16="http://schemas.microsoft.com/office/drawing/2014/main" id="{F8C94BB4-778E-86AE-EEFF-88EE621D2809}"/>
              </a:ext>
            </a:extLst>
          </p:cNvPr>
          <p:cNvSpPr>
            <a:spLocks noGrp="1"/>
          </p:cNvSpPr>
          <p:nvPr>
            <p:ph type="dt" sz="half" idx="10"/>
          </p:nvPr>
        </p:nvSpPr>
        <p:spPr>
          <a:noFill/>
        </p:spPr>
        <p:txBody>
          <a:bodyPr/>
          <a:lstStyle/>
          <a:p>
            <a:fld id="{DFE1FB2C-1600-49CF-ABE3-F2743AC651C3}" type="datetime1">
              <a:rPr lang="en-US" smtClean="0"/>
              <a:t>12/7/2025</a:t>
            </a:fld>
            <a:endParaRPr lang="en-US"/>
          </a:p>
        </p:txBody>
      </p:sp>
      <p:sp>
        <p:nvSpPr>
          <p:cNvPr id="6" name="Slide Number Placeholder 5">
            <a:extLst>
              <a:ext uri="{FF2B5EF4-FFF2-40B4-BE49-F238E27FC236}">
                <a16:creationId xmlns:a16="http://schemas.microsoft.com/office/drawing/2014/main" id="{758D55B4-EFB5-E5DE-2242-A16C643CABC8}"/>
              </a:ext>
            </a:extLst>
          </p:cNvPr>
          <p:cNvSpPr>
            <a:spLocks noGrp="1"/>
          </p:cNvSpPr>
          <p:nvPr>
            <p:ph type="sldNum" sz="quarter" idx="12"/>
          </p:nvPr>
        </p:nvSpPr>
        <p:spPr>
          <a:noFill/>
        </p:spPr>
        <p:txBody>
          <a:bodyPr/>
          <a:lstStyle/>
          <a:p>
            <a:fld id="{27F8DDA4-3B80-4E8A-A8F5-521F73BF9127}" type="slidenum">
              <a:rPr lang="en-US" smtClean="0"/>
              <a:t>‹#›</a:t>
            </a:fld>
            <a:endParaRPr lang="en-US"/>
          </a:p>
        </p:txBody>
      </p:sp>
    </p:spTree>
    <p:extLst>
      <p:ext uri="{BB962C8B-B14F-4D97-AF65-F5344CB8AC3E}">
        <p14:creationId xmlns:p14="http://schemas.microsoft.com/office/powerpoint/2010/main" val="1886082369"/>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slideLayout" Target="../slideLayouts/slideLayout63.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theme" Target="../theme/theme1.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5FBAF5C3-82B6-427E-5D2E-900A2D90AD99}"/>
              </a:ext>
              <a:ext uri="{C183D7F6-B498-43B3-948B-1728B52AA6E4}">
                <adec:decorative xmlns:adec="http://schemas.microsoft.com/office/drawing/2017/decorative" val="1"/>
              </a:ext>
            </a:extLst>
          </p:cNvPr>
          <p:cNvCxnSpPr>
            <a:cxnSpLocks/>
          </p:cNvCxnSpPr>
          <p:nvPr/>
        </p:nvCxnSpPr>
        <p:spPr>
          <a:xfrm flipH="1">
            <a:off x="722427" y="6212437"/>
            <a:ext cx="10808612" cy="0"/>
          </a:xfrm>
          <a:prstGeom prst="line">
            <a:avLst/>
          </a:prstGeom>
          <a:ln w="12700">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sp>
        <p:nvSpPr>
          <p:cNvPr id="2" name="Title Placeholder 1">
            <a:extLst>
              <a:ext uri="{FF2B5EF4-FFF2-40B4-BE49-F238E27FC236}">
                <a16:creationId xmlns:a16="http://schemas.microsoft.com/office/drawing/2014/main" id="{301AA792-727F-F91C-6564-A882FAF11ED4}"/>
              </a:ext>
            </a:extLst>
          </p:cNvPr>
          <p:cNvSpPr>
            <a:spLocks noGrp="1"/>
          </p:cNvSpPr>
          <p:nvPr>
            <p:ph type="title"/>
          </p:nvPr>
        </p:nvSpPr>
        <p:spPr>
          <a:xfrm>
            <a:off x="603504" y="351270"/>
            <a:ext cx="10981137" cy="1239720"/>
          </a:xfrm>
          <a:prstGeom prst="rect">
            <a:avLst/>
          </a:prstGeom>
          <a:solidFill>
            <a:schemeClr val="bg1"/>
          </a:solidFill>
        </p:spPr>
        <p:txBody>
          <a:bodyPr vert="horz" lIns="91440" tIns="45720" rIns="91440" bIns="13716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390A246-77A4-EC4C-28B8-90388BB8E78F}"/>
              </a:ext>
            </a:extLst>
          </p:cNvPr>
          <p:cNvSpPr>
            <a:spLocks noGrp="1"/>
          </p:cNvSpPr>
          <p:nvPr>
            <p:ph type="body" idx="1"/>
          </p:nvPr>
        </p:nvSpPr>
        <p:spPr>
          <a:xfrm>
            <a:off x="605431" y="1745956"/>
            <a:ext cx="10981137" cy="39834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D3EF6714-5B6F-439F-4173-D51823712315}"/>
              </a:ext>
            </a:extLst>
          </p:cNvPr>
          <p:cNvSpPr>
            <a:spLocks noGrp="1"/>
          </p:cNvSpPr>
          <p:nvPr>
            <p:ph type="ftr" sz="quarter" idx="3"/>
          </p:nvPr>
        </p:nvSpPr>
        <p:spPr>
          <a:xfrm>
            <a:off x="605430" y="6029868"/>
            <a:ext cx="1911096" cy="365125"/>
          </a:xfrm>
          <a:prstGeom prst="rect">
            <a:avLst/>
          </a:prstGeom>
          <a:solidFill>
            <a:schemeClr val="bg1"/>
          </a:solidFill>
        </p:spPr>
        <p:txBody>
          <a:bodyPr vert="horz" lIns="91440" tIns="45720" rIns="91440" bIns="45720" rtlCol="0" anchor="ctr"/>
          <a:lstStyle>
            <a:lvl1pPr algn="l">
              <a:defRPr sz="900" b="1" cap="all" spc="60" baseline="0">
                <a:solidFill>
                  <a:schemeClr val="tx2"/>
                </a:solidFill>
              </a:defRPr>
            </a:lvl1pPr>
          </a:lstStyle>
          <a:p>
            <a:r>
              <a:rPr lang="en-US"/>
              <a:t>Sample Footer Text</a:t>
            </a:r>
          </a:p>
        </p:txBody>
      </p:sp>
      <p:sp>
        <p:nvSpPr>
          <p:cNvPr id="4" name="Date Placeholder 3">
            <a:extLst>
              <a:ext uri="{FF2B5EF4-FFF2-40B4-BE49-F238E27FC236}">
                <a16:creationId xmlns:a16="http://schemas.microsoft.com/office/drawing/2014/main" id="{BF9842E6-B4ED-431B-B1A0-22352BA620AE}"/>
              </a:ext>
            </a:extLst>
          </p:cNvPr>
          <p:cNvSpPr>
            <a:spLocks noGrp="1"/>
          </p:cNvSpPr>
          <p:nvPr>
            <p:ph type="dt" sz="half" idx="2"/>
          </p:nvPr>
        </p:nvSpPr>
        <p:spPr>
          <a:xfrm>
            <a:off x="10058400" y="6029868"/>
            <a:ext cx="1182686" cy="365125"/>
          </a:xfrm>
          <a:prstGeom prst="rect">
            <a:avLst/>
          </a:prstGeom>
          <a:solidFill>
            <a:schemeClr val="bg1"/>
          </a:solidFill>
        </p:spPr>
        <p:txBody>
          <a:bodyPr vert="horz" lIns="91440" tIns="45720" rIns="91440" bIns="45720" rtlCol="0" anchor="ctr"/>
          <a:lstStyle>
            <a:lvl1pPr algn="r">
              <a:defRPr sz="900" cap="all" baseline="0">
                <a:solidFill>
                  <a:schemeClr val="tx2"/>
                </a:solidFill>
              </a:defRPr>
            </a:lvl1pPr>
          </a:lstStyle>
          <a:p>
            <a:fld id="{82B9AEC8-204B-4AD5-8041-BCAF36A74EBE}" type="datetime1">
              <a:rPr lang="en-US" smtClean="0"/>
              <a:t>12/7/2025</a:t>
            </a:fld>
            <a:endParaRPr lang="en-US"/>
          </a:p>
        </p:txBody>
      </p:sp>
      <p:sp>
        <p:nvSpPr>
          <p:cNvPr id="6" name="Slide Number Placeholder 5">
            <a:extLst>
              <a:ext uri="{FF2B5EF4-FFF2-40B4-BE49-F238E27FC236}">
                <a16:creationId xmlns:a16="http://schemas.microsoft.com/office/drawing/2014/main" id="{156743A1-0EE5-84FA-44EE-3CDDB793AAC4}"/>
              </a:ext>
            </a:extLst>
          </p:cNvPr>
          <p:cNvSpPr>
            <a:spLocks noGrp="1"/>
          </p:cNvSpPr>
          <p:nvPr>
            <p:ph type="sldNum" sz="quarter" idx="4"/>
          </p:nvPr>
        </p:nvSpPr>
        <p:spPr>
          <a:xfrm>
            <a:off x="11233434" y="6029868"/>
            <a:ext cx="429372" cy="365125"/>
          </a:xfrm>
          <a:prstGeom prst="rect">
            <a:avLst/>
          </a:prstGeom>
          <a:solidFill>
            <a:schemeClr val="bg1"/>
          </a:solidFill>
        </p:spPr>
        <p:txBody>
          <a:bodyPr vert="horz" lIns="91440" tIns="45720" rIns="91440" bIns="45720" rtlCol="0" anchor="ctr"/>
          <a:lstStyle>
            <a:lvl1pPr algn="r">
              <a:defRPr sz="900" cap="all" baseline="0">
                <a:solidFill>
                  <a:schemeClr val="tx2"/>
                </a:solidFill>
              </a:defRPr>
            </a:lvl1pPr>
          </a:lstStyle>
          <a:p>
            <a:fld id="{27F8DDA4-3B80-4E8A-A8F5-521F73BF9127}" type="slidenum">
              <a:rPr lang="en-US" smtClean="0"/>
              <a:t>‹#›</a:t>
            </a:fld>
            <a:endParaRPr lang="en-US"/>
          </a:p>
        </p:txBody>
      </p:sp>
    </p:spTree>
    <p:extLst>
      <p:ext uri="{BB962C8B-B14F-4D97-AF65-F5344CB8AC3E}">
        <p14:creationId xmlns:p14="http://schemas.microsoft.com/office/powerpoint/2010/main" val="137699242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 id="2147483707" r:id="rId47"/>
    <p:sldLayoutId id="2147483708" r:id="rId48"/>
    <p:sldLayoutId id="2147483709" r:id="rId49"/>
    <p:sldLayoutId id="2147483710" r:id="rId50"/>
    <p:sldLayoutId id="2147483711" r:id="rId51"/>
    <p:sldLayoutId id="2147483712" r:id="rId52"/>
    <p:sldLayoutId id="2147483713" r:id="rId53"/>
    <p:sldLayoutId id="2147483714" r:id="rId54"/>
    <p:sldLayoutId id="2147483715" r:id="rId55"/>
    <p:sldLayoutId id="2147483716" r:id="rId56"/>
    <p:sldLayoutId id="2147483717" r:id="rId57"/>
    <p:sldLayoutId id="2147483718" r:id="rId58"/>
    <p:sldLayoutId id="2147483719" r:id="rId59"/>
    <p:sldLayoutId id="2147483720" r:id="rId60"/>
    <p:sldLayoutId id="2147483721" r:id="rId61"/>
    <p:sldLayoutId id="2147483722" r:id="rId62"/>
    <p:sldLayoutId id="2147483723" r:id="rId63"/>
  </p:sldLayoutIdLst>
  <p:hf hdr="0"/>
  <p:txStyles>
    <p:titleStyle>
      <a:lvl1pPr marL="0" algn="l" defTabSz="914400" rtl="0" eaLnBrk="1" latinLnBrk="0" hangingPunct="1">
        <a:lnSpc>
          <a:spcPct val="100000"/>
        </a:lnSpc>
        <a:spcBef>
          <a:spcPct val="0"/>
        </a:spcBef>
        <a:spcAft>
          <a:spcPts val="0"/>
        </a:spcAft>
        <a:buNone/>
        <a:defRPr sz="2800" kern="1200" cap="all" baseline="0">
          <a:solidFill>
            <a:schemeClr val="accent5"/>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1400" kern="1200">
          <a:solidFill>
            <a:schemeClr val="tx2"/>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400" kern="1200">
          <a:solidFill>
            <a:schemeClr val="tx2"/>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400" kern="1200">
          <a:solidFill>
            <a:schemeClr val="tx2"/>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200" kern="1200">
          <a:solidFill>
            <a:schemeClr val="tx2"/>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864">
          <p15:clr>
            <a:srgbClr val="F26B43"/>
          </p15:clr>
        </p15:guide>
        <p15:guide id="3" pos="432">
          <p15:clr>
            <a:srgbClr val="F26B43"/>
          </p15:clr>
        </p15:guide>
        <p15:guide id="4" orient="horz" pos="3912">
          <p15:clr>
            <a:srgbClr val="F26B43"/>
          </p15:clr>
        </p15:guide>
        <p15:guide id="5" orient="horz" pos="3504">
          <p15:clr>
            <a:srgbClr val="F26B43"/>
          </p15:clr>
        </p15:guide>
        <p15:guide id="6" orient="horz" pos="3024">
          <p15:clr>
            <a:srgbClr val="F26B43"/>
          </p15:clr>
        </p15:guide>
        <p15:guide id="7" orient="horz" pos="2592">
          <p15:clr>
            <a:srgbClr val="F26B43"/>
          </p15:clr>
        </p15:guide>
        <p15:guide id="8" orient="horz" pos="1728">
          <p15:clr>
            <a:srgbClr val="F26B43"/>
          </p15:clr>
        </p15:guide>
        <p15:guide id="9" orient="horz" pos="1296">
          <p15:clr>
            <a:srgbClr val="F26B43"/>
          </p15:clr>
        </p15:guide>
        <p15:guide id="10" orient="horz" pos="864">
          <p15:clr>
            <a:srgbClr val="F26B43"/>
          </p15:clr>
        </p15:guide>
        <p15:guide id="11" orient="horz" pos="432">
          <p15:clr>
            <a:srgbClr val="F26B43"/>
          </p15:clr>
        </p15:guide>
        <p15:guide id="12" pos="1296">
          <p15:clr>
            <a:srgbClr val="F26B43"/>
          </p15:clr>
        </p15:guide>
        <p15:guide id="13" pos="1728">
          <p15:clr>
            <a:srgbClr val="F26B43"/>
          </p15:clr>
        </p15:guide>
        <p15:guide id="18" pos="2160">
          <p15:clr>
            <a:srgbClr val="F26B43"/>
          </p15:clr>
        </p15:guide>
        <p15:guide id="20" pos="5520">
          <p15:clr>
            <a:srgbClr val="F26B43"/>
          </p15:clr>
        </p15:guide>
        <p15:guide id="21" pos="5952">
          <p15:clr>
            <a:srgbClr val="F26B43"/>
          </p15:clr>
        </p15:guide>
        <p15:guide id="22" pos="6384">
          <p15:clr>
            <a:srgbClr val="F26B43"/>
          </p15:clr>
        </p15:guide>
        <p15:guide id="24" pos="6816">
          <p15:clr>
            <a:srgbClr val="F26B43"/>
          </p15:clr>
        </p15:guide>
        <p15:guide id="25" pos="7248">
          <p15:clr>
            <a:srgbClr val="F26B43"/>
          </p15:clr>
        </p15:guide>
        <p15:guide id="26" pos="5088">
          <p15:clr>
            <a:srgbClr val="F26B43"/>
          </p15:clr>
        </p15:guide>
        <p15:guide id="27" pos="4656">
          <p15:clr>
            <a:srgbClr val="F26B43"/>
          </p15:clr>
        </p15:guide>
        <p15:guide id="28" pos="4224">
          <p15:clr>
            <a:srgbClr val="F26B43"/>
          </p15:clr>
        </p15:guide>
        <p15:guide id="29" pos="2592">
          <p15:clr>
            <a:srgbClr val="F26B43"/>
          </p15:clr>
        </p15:guide>
        <p15:guide id="30" pos="3024">
          <p15:clr>
            <a:srgbClr val="F26B43"/>
          </p15:clr>
        </p15:guide>
        <p15:guide id="31" pos="3456">
          <p15:clr>
            <a:srgbClr val="F26B43"/>
          </p15:clr>
        </p15:guide>
        <p15:guide id="32" orient="horz" pos="648">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1.xml"/><Relationship Id="rId1" Type="http://schemas.openxmlformats.org/officeDocument/2006/relationships/slideLayout" Target="../slideLayouts/slideLayout3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3.xml"/><Relationship Id="rId1" Type="http://schemas.openxmlformats.org/officeDocument/2006/relationships/slideLayout" Target="../slideLayouts/slideLayout3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5.xml"/><Relationship Id="rId1" Type="http://schemas.openxmlformats.org/officeDocument/2006/relationships/slideLayout" Target="../slideLayouts/slideLayout3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7.xml"/><Relationship Id="rId1" Type="http://schemas.openxmlformats.org/officeDocument/2006/relationships/slideLayout" Target="../slideLayouts/slideLayout3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9.xml"/><Relationship Id="rId1" Type="http://schemas.openxmlformats.org/officeDocument/2006/relationships/slideLayout" Target="../slideLayouts/slideLayout3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1.xml"/><Relationship Id="rId1" Type="http://schemas.openxmlformats.org/officeDocument/2006/relationships/slideLayout" Target="../slideLayouts/slideLayout39.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xml"/><Relationship Id="rId1" Type="http://schemas.openxmlformats.org/officeDocument/2006/relationships/slideLayout" Target="../slideLayouts/slideLayout3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xml"/><Relationship Id="rId1" Type="http://schemas.openxmlformats.org/officeDocument/2006/relationships/slideLayout" Target="../slideLayouts/slideLayout3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7.xml"/><Relationship Id="rId1" Type="http://schemas.openxmlformats.org/officeDocument/2006/relationships/slideLayout" Target="../slideLayouts/slideLayout3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EE590-23F3-D51C-A874-B5FA827E6533}"/>
              </a:ext>
            </a:extLst>
          </p:cNvPr>
          <p:cNvSpPr>
            <a:spLocks noGrp="1"/>
          </p:cNvSpPr>
          <p:nvPr>
            <p:ph type="ctrTitle"/>
          </p:nvPr>
        </p:nvSpPr>
        <p:spPr>
          <a:xfrm>
            <a:off x="137159" y="338328"/>
            <a:ext cx="8168640" cy="4462272"/>
          </a:xfrm>
        </p:spPr>
        <p:txBody>
          <a:bodyPr anchor="t">
            <a:normAutofit/>
          </a:bodyPr>
          <a:lstStyle/>
          <a:p>
            <a:r>
              <a:rPr lang="en-US" sz="6700"/>
              <a:t>Real Estate Management System – DevOps &amp; Microservices Architecture</a:t>
            </a:r>
          </a:p>
        </p:txBody>
      </p:sp>
      <p:sp>
        <p:nvSpPr>
          <p:cNvPr id="3" name="Subtitle 2">
            <a:extLst>
              <a:ext uri="{FF2B5EF4-FFF2-40B4-BE49-F238E27FC236}">
                <a16:creationId xmlns:a16="http://schemas.microsoft.com/office/drawing/2014/main" id="{04B7D943-CCEA-E1B9-4A41-72F1FA9E69BD}"/>
              </a:ext>
            </a:extLst>
          </p:cNvPr>
          <p:cNvSpPr>
            <a:spLocks noGrp="1"/>
          </p:cNvSpPr>
          <p:nvPr>
            <p:ph type="subTitle" idx="1"/>
          </p:nvPr>
        </p:nvSpPr>
        <p:spPr>
          <a:xfrm>
            <a:off x="8534400" y="4754729"/>
            <a:ext cx="3084441" cy="1080302"/>
          </a:xfrm>
        </p:spPr>
        <p:txBody>
          <a:bodyPr anchor="b">
            <a:normAutofit/>
          </a:bodyPr>
          <a:lstStyle/>
          <a:p>
            <a:r>
              <a:rPr lang="en-US"/>
              <a:t>Modern software solutions for efficient property management</a:t>
            </a:r>
          </a:p>
        </p:txBody>
      </p:sp>
      <p:sp>
        <p:nvSpPr>
          <p:cNvPr id="5" name="Date Placeholder 4">
            <a:extLst>
              <a:ext uri="{FF2B5EF4-FFF2-40B4-BE49-F238E27FC236}">
                <a16:creationId xmlns:a16="http://schemas.microsoft.com/office/drawing/2014/main" id="{B5E87385-1DA8-64F3-B0B3-7E2DD22B39FF}"/>
              </a:ext>
            </a:extLst>
          </p:cNvPr>
          <p:cNvSpPr>
            <a:spLocks noGrp="1"/>
          </p:cNvSpPr>
          <p:nvPr>
            <p:ph type="dt" sz="half" idx="10"/>
          </p:nvPr>
        </p:nvSpPr>
        <p:spPr>
          <a:xfrm>
            <a:off x="10058400" y="6029868"/>
            <a:ext cx="1182686" cy="365125"/>
          </a:xfrm>
        </p:spPr>
        <p:txBody>
          <a:bodyPr anchor="ctr">
            <a:normAutofit/>
          </a:bodyPr>
          <a:lstStyle/>
          <a:p>
            <a:pPr>
              <a:spcAft>
                <a:spcPts val="600"/>
              </a:spcAft>
            </a:pPr>
            <a:fld id="{06866CBB-6F1F-436D-A8C6-FABC4CF2B536}" type="datetime1">
              <a:rPr lang="en-US" smtClean="0"/>
              <a:pPr>
                <a:spcAft>
                  <a:spcPts val="600"/>
                </a:spcAft>
              </a:pPr>
              <a:t>12/7/2025</a:t>
            </a:fld>
            <a:endParaRPr lang="en-US"/>
          </a:p>
        </p:txBody>
      </p:sp>
      <p:sp>
        <p:nvSpPr>
          <p:cNvPr id="6" name="Slide Number Placeholder 5">
            <a:extLst>
              <a:ext uri="{FF2B5EF4-FFF2-40B4-BE49-F238E27FC236}">
                <a16:creationId xmlns:a16="http://schemas.microsoft.com/office/drawing/2014/main" id="{907BABCF-BA19-80DD-5353-E1912406D38A}"/>
              </a:ext>
            </a:extLst>
          </p:cNvPr>
          <p:cNvSpPr>
            <a:spLocks noGrp="1"/>
          </p:cNvSpPr>
          <p:nvPr>
            <p:ph type="sldNum" sz="quarter" idx="12"/>
          </p:nvPr>
        </p:nvSpPr>
        <p:spPr>
          <a:xfrm>
            <a:off x="11233434" y="6029868"/>
            <a:ext cx="429372" cy="365125"/>
          </a:xfrm>
        </p:spPr>
        <p:txBody>
          <a:bodyPr anchor="ctr">
            <a:normAutofit/>
          </a:bodyPr>
          <a:lstStyle/>
          <a:p>
            <a:pPr>
              <a:spcAft>
                <a:spcPts val="600"/>
              </a:spcAft>
            </a:pPr>
            <a:fld id="{27F8DDA4-3B80-4E8A-A8F5-521F73BF9127}" type="slidenum">
              <a:rPr lang="en-US" smtClean="0"/>
              <a:pPr>
                <a:spcAft>
                  <a:spcPts val="600"/>
                </a:spcAft>
              </a:pPr>
              <a:t>1</a:t>
            </a:fld>
            <a:endParaRPr lang="en-US"/>
          </a:p>
        </p:txBody>
      </p:sp>
    </p:spTree>
    <p:extLst>
      <p:ext uri="{BB962C8B-B14F-4D97-AF65-F5344CB8AC3E}">
        <p14:creationId xmlns:p14="http://schemas.microsoft.com/office/powerpoint/2010/main" val="861652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bg/>
                                          </p:spTgt>
                                        </p:tgtEl>
                                        <p:attrNameLst>
                                          <p:attrName>style.visibility</p:attrName>
                                        </p:attrNameLst>
                                      </p:cBhvr>
                                      <p:to>
                                        <p:strVal val="visible"/>
                                      </p:to>
                                    </p:set>
                                    <p:animEffect transition="in" filter="fade">
                                      <p:cBhvr>
                                        <p:cTn id="10" dur="400"/>
                                        <p:tgtEl>
                                          <p:spTgt spid="3">
                                            <p:bg/>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2000"/>
                                  </p:stCondLst>
                                  <p:iterate type="lt">
                                    <p:tmPct val="10000"/>
                                  </p:iterate>
                                  <p:childTnLst>
                                    <p:set>
                                      <p:cBhvr>
                                        <p:cTn id="14" dur="1" fill="hold">
                                          <p:stCondLst>
                                            <p:cond delay="0"/>
                                          </p:stCondLst>
                                        </p:cTn>
                                        <p:tgtEl>
                                          <p:spTgt spid="3">
                                            <p:txEl>
                                              <p:pRg st="0" end="0"/>
                                            </p:txEl>
                                          </p:spTgt>
                                        </p:tgtEl>
                                        <p:attrNameLst>
                                          <p:attrName>style.visibility</p:attrName>
                                        </p:attrNameLst>
                                      </p:cBhvr>
                                      <p:to>
                                        <p:strVal val="visible"/>
                                      </p:to>
                                    </p:set>
                                    <p:animEffect transition="in" filter="fade">
                                      <p:cBhvr>
                                        <p:cTn id="15" dur="400"/>
                                        <p:tgtEl>
                                          <p:spTgt spid="3">
                                            <p:txEl>
                                              <p:pRg st="0" end="0"/>
                                            </p:txEl>
                                          </p:spTgt>
                                        </p:tgtEl>
                                      </p:cBhvr>
                                    </p:animEffect>
                                  </p:childTnLst>
                                </p:cTn>
                              </p:par>
                              <p:par>
                                <p:cTn id="16" presetID="10" presetClass="entr" presetSubtype="0" fill="hold" grpId="1" nodeType="withEffect">
                                  <p:stCondLst>
                                    <p:cond delay="250"/>
                                  </p:stCondLst>
                                  <p:iterate>
                                    <p:tmPct val="10000"/>
                                  </p:iterate>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animBg="1"/>
      <p:bldP spid="3" grpId="1"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D90202-0F21-0DB0-8811-F3F2EDD0225C}"/>
              </a:ext>
            </a:extLst>
          </p:cNvPr>
          <p:cNvSpPr>
            <a:spLocks noGrp="1"/>
          </p:cNvSpPr>
          <p:nvPr>
            <p:ph type="title"/>
          </p:nvPr>
        </p:nvSpPr>
        <p:spPr>
          <a:xfrm>
            <a:off x="185877" y="1062360"/>
            <a:ext cx="9948723" cy="5762371"/>
          </a:xfrm>
        </p:spPr>
        <p:txBody>
          <a:bodyPr anchor="b">
            <a:normAutofit/>
          </a:bodyPr>
          <a:lstStyle/>
          <a:p>
            <a:r>
              <a:rPr lang="en-US" sz="10600"/>
              <a:t>Deployment &amp; Infrastructure</a:t>
            </a:r>
          </a:p>
        </p:txBody>
      </p:sp>
      <p:sp>
        <p:nvSpPr>
          <p:cNvPr id="5" name="Date Placeholder 4">
            <a:extLst>
              <a:ext uri="{FF2B5EF4-FFF2-40B4-BE49-F238E27FC236}">
                <a16:creationId xmlns:a16="http://schemas.microsoft.com/office/drawing/2014/main" id="{9D993DA6-5057-D85A-3874-B4AD6D313D13}"/>
              </a:ext>
            </a:extLst>
          </p:cNvPr>
          <p:cNvSpPr>
            <a:spLocks noGrp="1"/>
          </p:cNvSpPr>
          <p:nvPr>
            <p:ph type="dt" sz="half" idx="10"/>
          </p:nvPr>
        </p:nvSpPr>
        <p:spPr>
          <a:xfrm>
            <a:off x="10134600" y="5991663"/>
            <a:ext cx="1079954" cy="365125"/>
          </a:xfrm>
        </p:spPr>
        <p:txBody>
          <a:bodyPr anchor="ctr">
            <a:normAutofit/>
          </a:bodyPr>
          <a:lstStyle/>
          <a:p>
            <a:pPr>
              <a:spcAft>
                <a:spcPts val="600"/>
              </a:spcAft>
            </a:pPr>
            <a:fld id="{06866CBB-6F1F-436D-A8C6-FABC4CF2B536}" type="datetime1">
              <a:rPr lang="en-US" smtClean="0"/>
              <a:pPr>
                <a:spcAft>
                  <a:spcPts val="600"/>
                </a:spcAft>
              </a:pPr>
              <a:t>12/7/2025</a:t>
            </a:fld>
            <a:endParaRPr lang="en-US"/>
          </a:p>
        </p:txBody>
      </p:sp>
      <p:sp>
        <p:nvSpPr>
          <p:cNvPr id="6" name="Slide Number Placeholder 5">
            <a:extLst>
              <a:ext uri="{FF2B5EF4-FFF2-40B4-BE49-F238E27FC236}">
                <a16:creationId xmlns:a16="http://schemas.microsoft.com/office/drawing/2014/main" id="{A9A82533-E2AC-B79F-CE39-0B2E14D7BDA5}"/>
              </a:ext>
            </a:extLst>
          </p:cNvPr>
          <p:cNvSpPr>
            <a:spLocks noGrp="1"/>
          </p:cNvSpPr>
          <p:nvPr>
            <p:ph type="sldNum" sz="quarter" idx="12"/>
          </p:nvPr>
        </p:nvSpPr>
        <p:spPr>
          <a:xfrm>
            <a:off x="11210544" y="5991663"/>
            <a:ext cx="429372" cy="365125"/>
          </a:xfrm>
        </p:spPr>
        <p:txBody>
          <a:bodyPr anchor="ctr">
            <a:normAutofit/>
          </a:bodyPr>
          <a:lstStyle/>
          <a:p>
            <a:pPr>
              <a:spcAft>
                <a:spcPts val="600"/>
              </a:spcAft>
            </a:pPr>
            <a:fld id="{27F8DDA4-3B80-4E8A-A8F5-521F73BF9127}" type="slidenum">
              <a:rPr lang="en-US" smtClean="0"/>
              <a:pPr>
                <a:spcAft>
                  <a:spcPts val="600"/>
                </a:spcAft>
              </a:pPr>
              <a:t>10</a:t>
            </a:fld>
            <a:endParaRPr lang="en-US"/>
          </a:p>
        </p:txBody>
      </p:sp>
    </p:spTree>
    <p:extLst>
      <p:ext uri="{BB962C8B-B14F-4D97-AF65-F5344CB8AC3E}">
        <p14:creationId xmlns:p14="http://schemas.microsoft.com/office/powerpoint/2010/main" val="22824215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technology and innovation concept">
            <a:extLst>
              <a:ext uri="{FF2B5EF4-FFF2-40B4-BE49-F238E27FC236}">
                <a16:creationId xmlns:a16="http://schemas.microsoft.com/office/drawing/2014/main" id="{E911D095-4C6C-45DF-9F2A-F02A8F0A4AFE}"/>
              </a:ext>
            </a:extLst>
          </p:cNvPr>
          <p:cNvPicPr>
            <a:picLocks noGrp="1" noChangeAspect="1"/>
          </p:cNvPicPr>
          <p:nvPr>
            <p:ph type="pic" sz="quarter" idx="13"/>
          </p:nvPr>
        </p:nvPicPr>
        <p:blipFill>
          <a:blip r:embed="rId3"/>
          <a:srcRect l="12528" r="12813" b="3"/>
          <a:stretch>
            <a:fillRect/>
          </a:stretch>
        </p:blipFill>
        <p:spPr>
          <a:xfrm>
            <a:off x="20" y="1"/>
            <a:ext cx="4800580" cy="4822372"/>
          </a:xfrm>
          <a:prstGeom prst="rect">
            <a:avLst/>
          </a:prstGeom>
          <a:noFill/>
        </p:spPr>
      </p:pic>
      <p:sp>
        <p:nvSpPr>
          <p:cNvPr id="2" name="Title 1">
            <a:extLst>
              <a:ext uri="{FF2B5EF4-FFF2-40B4-BE49-F238E27FC236}">
                <a16:creationId xmlns:a16="http://schemas.microsoft.com/office/drawing/2014/main" id="{F0BB3745-FBCD-0157-574C-112D6B67ECDD}"/>
              </a:ext>
            </a:extLst>
          </p:cNvPr>
          <p:cNvSpPr>
            <a:spLocks noGrp="1"/>
          </p:cNvSpPr>
          <p:nvPr>
            <p:ph type="title"/>
          </p:nvPr>
        </p:nvSpPr>
        <p:spPr>
          <a:xfrm>
            <a:off x="1002085" y="4374100"/>
            <a:ext cx="3897905" cy="1380814"/>
          </a:xfrm>
        </p:spPr>
        <p:txBody>
          <a:bodyPr anchor="t">
            <a:normAutofit/>
          </a:bodyPr>
          <a:lstStyle/>
          <a:p>
            <a:r>
              <a:rPr lang="en-US" sz="2600"/>
              <a:t>Kubernetes and Service Mesh Integration</a:t>
            </a:r>
          </a:p>
        </p:txBody>
      </p:sp>
      <p:sp>
        <p:nvSpPr>
          <p:cNvPr id="4" name="Content Placeholder 3">
            <a:extLst>
              <a:ext uri="{FF2B5EF4-FFF2-40B4-BE49-F238E27FC236}">
                <a16:creationId xmlns:a16="http://schemas.microsoft.com/office/drawing/2014/main" id="{61058AFF-98B2-146E-CB15-0ADFF8CF6AFA}"/>
              </a:ext>
            </a:extLst>
          </p:cNvPr>
          <p:cNvSpPr>
            <a:spLocks noGrp="1"/>
          </p:cNvSpPr>
          <p:nvPr>
            <p:ph idx="1"/>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389516" y="685800"/>
            <a:ext cx="5430884" cy="5204983"/>
          </a:xfrm>
        </p:spPr>
        <p:txBody>
          <a:bodyPr>
            <a:normAutofit/>
          </a:bodyPr>
          <a:lstStyle/>
          <a:p>
            <a:pPr marL="0" indent="0">
              <a:spcBef>
                <a:spcPts val="2500"/>
              </a:spcBef>
              <a:buFont typeface="Arial" panose="020B0604020202020204" pitchFamily="34" charset="0"/>
              <a:buNone/>
            </a:pPr>
            <a:r>
              <a:rPr lang="en-US" b="1"/>
              <a:t>Container Orchestration with Kubernetes</a:t>
            </a:r>
          </a:p>
          <a:p>
            <a:pPr marL="0" lvl="1" indent="0">
              <a:buFont typeface="Arial" panose="020B0604020202020204" pitchFamily="34" charset="0"/>
              <a:buNone/>
            </a:pPr>
            <a:r>
              <a:t>Kubernetes manages containerized microservices as pods, providing scalability and high availability within the cluster.</a:t>
            </a:r>
            <a:endParaRPr lang="en-US"/>
          </a:p>
          <a:p>
            <a:pPr marL="0" indent="0">
              <a:spcBef>
                <a:spcPts val="2500"/>
              </a:spcBef>
              <a:buFont typeface="Arial" panose="020B0604020202020204" pitchFamily="34" charset="0"/>
              <a:buNone/>
            </a:pPr>
            <a:r>
              <a:rPr lang="en-US" b="1"/>
              <a:t>Istio Service Mesh Security</a:t>
            </a:r>
          </a:p>
          <a:p>
            <a:pPr marL="0" lvl="1" indent="0">
              <a:buFont typeface="Arial" panose="020B0604020202020204" pitchFamily="34" charset="0"/>
              <a:buNone/>
            </a:pPr>
            <a:r>
              <a:t>Istio sidecar proxies enable secure inter-service communication using mTLS and enforce zero trust policies via AuthorizationPolicy.</a:t>
            </a:r>
            <a:endParaRPr lang="en-US"/>
          </a:p>
          <a:p>
            <a:pPr marL="0" indent="0">
              <a:spcBef>
                <a:spcPts val="2500"/>
              </a:spcBef>
              <a:buFont typeface="Arial" panose="020B0604020202020204" pitchFamily="34" charset="0"/>
              <a:buNone/>
            </a:pPr>
            <a:r>
              <a:rPr lang="en-US" b="1"/>
              <a:t>Infrastructure Components</a:t>
            </a:r>
          </a:p>
          <a:p>
            <a:pPr marL="0" lvl="1" indent="0">
              <a:buFont typeface="Arial" panose="020B0604020202020204" pitchFamily="34" charset="0"/>
              <a:buNone/>
            </a:pPr>
            <a:r>
              <a:t>The infrastructure includes EC2 instances as cluster nodes and a dedicated MySQL instance for persistent data storage.</a:t>
            </a:r>
            <a:endParaRPr lang="en-US"/>
          </a:p>
          <a:p>
            <a:pPr marL="0" indent="0">
              <a:spcBef>
                <a:spcPts val="2500"/>
              </a:spcBef>
              <a:buFont typeface="Arial" panose="020B0604020202020204" pitchFamily="34" charset="0"/>
              <a:buNone/>
            </a:pPr>
            <a:r>
              <a:rPr lang="en-US" b="1"/>
              <a:t>GitOps Deployment Automation</a:t>
            </a:r>
          </a:p>
          <a:p>
            <a:pPr marL="0" lvl="1" indent="0">
              <a:buFont typeface="Arial" panose="020B0604020202020204" pitchFamily="34" charset="0"/>
              <a:buNone/>
            </a:pPr>
            <a:r>
              <a:t>ArgoCD implements GitOps by monitoring Git repositories and synchronizing manifests to minimize manual deployment effort.</a:t>
            </a:r>
            <a:endParaRPr lang="en-US"/>
          </a:p>
        </p:txBody>
      </p:sp>
      <p:sp>
        <p:nvSpPr>
          <p:cNvPr id="5" name="Footer Placeholder 4">
            <a:extLst>
              <a:ext uri="{FF2B5EF4-FFF2-40B4-BE49-F238E27FC236}">
                <a16:creationId xmlns:a16="http://schemas.microsoft.com/office/drawing/2014/main" id="{AB6CE832-CEA5-CFDD-39A1-7E9399C68436}"/>
              </a:ext>
            </a:extLst>
          </p:cNvPr>
          <p:cNvSpPr>
            <a:spLocks noGrp="1"/>
          </p:cNvSpPr>
          <p:nvPr>
            <p:ph type="ftr" sz="quarter" idx="11"/>
          </p:nvPr>
        </p:nvSpPr>
        <p:spPr>
          <a:xfrm>
            <a:off x="602974" y="6029867"/>
            <a:ext cx="1911096" cy="365126"/>
          </a:xfrm>
        </p:spPr>
        <p:txBody>
          <a:bodyPr anchor="ctr">
            <a:normAutofit/>
          </a:bodyPr>
          <a:lstStyle/>
          <a:p>
            <a:pPr>
              <a:spcAft>
                <a:spcPts val="600"/>
              </a:spcAft>
            </a:pPr>
            <a:r>
              <a:rPr lang="en-US"/>
              <a:t>Sample Footer Text</a:t>
            </a:r>
          </a:p>
        </p:txBody>
      </p:sp>
      <p:sp>
        <p:nvSpPr>
          <p:cNvPr id="6" name="Date Placeholder 5">
            <a:extLst>
              <a:ext uri="{FF2B5EF4-FFF2-40B4-BE49-F238E27FC236}">
                <a16:creationId xmlns:a16="http://schemas.microsoft.com/office/drawing/2014/main" id="{AE4DD44D-1BE3-6B11-3EAF-362E0A0AF396}"/>
              </a:ext>
            </a:extLst>
          </p:cNvPr>
          <p:cNvSpPr>
            <a:spLocks noGrp="1"/>
          </p:cNvSpPr>
          <p:nvPr>
            <p:ph type="dt" sz="half" idx="10"/>
          </p:nvPr>
        </p:nvSpPr>
        <p:spPr>
          <a:xfrm>
            <a:off x="10058400" y="6029868"/>
            <a:ext cx="1179576" cy="365125"/>
          </a:xfrm>
        </p:spPr>
        <p:txBody>
          <a:bodyPr anchor="ctr">
            <a:normAutofit/>
          </a:bodyPr>
          <a:lstStyle/>
          <a:p>
            <a:pPr>
              <a:spcAft>
                <a:spcPts val="600"/>
              </a:spcAft>
            </a:pPr>
            <a:fld id="{B3C0EDEC-0890-4E6D-9DE0-ECAF543851A7}" type="datetime1">
              <a:rPr lang="en-US" smtClean="0"/>
              <a:pPr>
                <a:spcAft>
                  <a:spcPts val="600"/>
                </a:spcAft>
              </a:pPr>
              <a:t>12/7/2025</a:t>
            </a:fld>
            <a:endParaRPr lang="en-US"/>
          </a:p>
        </p:txBody>
      </p:sp>
      <p:sp>
        <p:nvSpPr>
          <p:cNvPr id="7" name="Slide Number Placeholder 6">
            <a:extLst>
              <a:ext uri="{FF2B5EF4-FFF2-40B4-BE49-F238E27FC236}">
                <a16:creationId xmlns:a16="http://schemas.microsoft.com/office/drawing/2014/main" id="{CF4CE5B6-AD8E-17CB-CB27-2A2E84482E47}"/>
              </a:ext>
            </a:extLst>
          </p:cNvPr>
          <p:cNvSpPr>
            <a:spLocks noGrp="1"/>
          </p:cNvSpPr>
          <p:nvPr>
            <p:ph type="sldNum" sz="quarter" idx="12"/>
          </p:nvPr>
        </p:nvSpPr>
        <p:spPr>
          <a:xfrm>
            <a:off x="11233434" y="6029868"/>
            <a:ext cx="429372" cy="365125"/>
          </a:xfrm>
        </p:spPr>
        <p:txBody>
          <a:bodyPr anchor="ctr">
            <a:normAutofit/>
          </a:bodyPr>
          <a:lstStyle/>
          <a:p>
            <a:pPr>
              <a:spcAft>
                <a:spcPts val="600"/>
              </a:spcAft>
            </a:pPr>
            <a:fld id="{27F8DDA4-3B80-4E8A-A8F5-521F73BF9127}" type="slidenum">
              <a:rPr lang="en-US" smtClean="0"/>
              <a:pPr>
                <a:spcAft>
                  <a:spcPts val="600"/>
                </a:spcAft>
              </a:pPr>
              <a:t>11</a:t>
            </a:fld>
            <a:endParaRPr lang="en-US"/>
          </a:p>
        </p:txBody>
      </p:sp>
    </p:spTree>
    <p:extLst>
      <p:ext uri="{BB962C8B-B14F-4D97-AF65-F5344CB8AC3E}">
        <p14:creationId xmlns:p14="http://schemas.microsoft.com/office/powerpoint/2010/main" val="4742385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256A13-0D19-CBD6-39BB-116625E8AF61}"/>
              </a:ext>
            </a:extLst>
          </p:cNvPr>
          <p:cNvSpPr>
            <a:spLocks noGrp="1"/>
          </p:cNvSpPr>
          <p:nvPr>
            <p:ph type="title"/>
          </p:nvPr>
        </p:nvSpPr>
        <p:spPr>
          <a:xfrm>
            <a:off x="185877" y="1062360"/>
            <a:ext cx="9948723" cy="5762371"/>
          </a:xfrm>
        </p:spPr>
        <p:txBody>
          <a:bodyPr anchor="b">
            <a:normAutofit/>
          </a:bodyPr>
          <a:lstStyle/>
          <a:p>
            <a:r>
              <a:rPr lang="en-US"/>
              <a:t>Tools &amp; Technologies</a:t>
            </a:r>
          </a:p>
        </p:txBody>
      </p:sp>
      <p:sp>
        <p:nvSpPr>
          <p:cNvPr id="5" name="Date Placeholder 4">
            <a:extLst>
              <a:ext uri="{FF2B5EF4-FFF2-40B4-BE49-F238E27FC236}">
                <a16:creationId xmlns:a16="http://schemas.microsoft.com/office/drawing/2014/main" id="{ED996D3E-3DD4-7168-02D0-C99349D59026}"/>
              </a:ext>
            </a:extLst>
          </p:cNvPr>
          <p:cNvSpPr>
            <a:spLocks noGrp="1"/>
          </p:cNvSpPr>
          <p:nvPr>
            <p:ph type="dt" sz="half" idx="10"/>
          </p:nvPr>
        </p:nvSpPr>
        <p:spPr>
          <a:xfrm>
            <a:off x="10134600" y="5991663"/>
            <a:ext cx="1079954" cy="365125"/>
          </a:xfrm>
        </p:spPr>
        <p:txBody>
          <a:bodyPr anchor="ctr">
            <a:normAutofit/>
          </a:bodyPr>
          <a:lstStyle/>
          <a:p>
            <a:pPr>
              <a:spcAft>
                <a:spcPts val="600"/>
              </a:spcAft>
            </a:pPr>
            <a:fld id="{06866CBB-6F1F-436D-A8C6-FABC4CF2B536}" type="datetime1">
              <a:rPr lang="en-US" smtClean="0"/>
              <a:pPr>
                <a:spcAft>
                  <a:spcPts val="600"/>
                </a:spcAft>
              </a:pPr>
              <a:t>12/7/2025</a:t>
            </a:fld>
            <a:endParaRPr lang="en-US"/>
          </a:p>
        </p:txBody>
      </p:sp>
      <p:sp>
        <p:nvSpPr>
          <p:cNvPr id="6" name="Slide Number Placeholder 5">
            <a:extLst>
              <a:ext uri="{FF2B5EF4-FFF2-40B4-BE49-F238E27FC236}">
                <a16:creationId xmlns:a16="http://schemas.microsoft.com/office/drawing/2014/main" id="{BEA2322E-37C8-BF8C-0591-EDE45CE129EA}"/>
              </a:ext>
            </a:extLst>
          </p:cNvPr>
          <p:cNvSpPr>
            <a:spLocks noGrp="1"/>
          </p:cNvSpPr>
          <p:nvPr>
            <p:ph type="sldNum" sz="quarter" idx="12"/>
          </p:nvPr>
        </p:nvSpPr>
        <p:spPr>
          <a:xfrm>
            <a:off x="11210544" y="5991663"/>
            <a:ext cx="429372" cy="365125"/>
          </a:xfrm>
        </p:spPr>
        <p:txBody>
          <a:bodyPr anchor="ctr">
            <a:normAutofit/>
          </a:bodyPr>
          <a:lstStyle/>
          <a:p>
            <a:pPr>
              <a:spcAft>
                <a:spcPts val="600"/>
              </a:spcAft>
            </a:pPr>
            <a:fld id="{27F8DDA4-3B80-4E8A-A8F5-521F73BF9127}" type="slidenum">
              <a:rPr lang="en-US" smtClean="0"/>
              <a:pPr>
                <a:spcAft>
                  <a:spcPts val="600"/>
                </a:spcAft>
              </a:pPr>
              <a:t>12</a:t>
            </a:fld>
            <a:endParaRPr lang="en-US"/>
          </a:p>
        </p:txBody>
      </p:sp>
    </p:spTree>
    <p:extLst>
      <p:ext uri="{BB962C8B-B14F-4D97-AF65-F5344CB8AC3E}">
        <p14:creationId xmlns:p14="http://schemas.microsoft.com/office/powerpoint/2010/main" val="21776768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Laptop, smart phone and computer service on digital background">
            <a:extLst>
              <a:ext uri="{FF2B5EF4-FFF2-40B4-BE49-F238E27FC236}">
                <a16:creationId xmlns:a16="http://schemas.microsoft.com/office/drawing/2014/main" id="{A0BF8C4F-37BE-4F42-9361-40A43E7D7FBD}"/>
              </a:ext>
            </a:extLst>
          </p:cNvPr>
          <p:cNvPicPr>
            <a:picLocks noGrp="1" noChangeAspect="1"/>
          </p:cNvPicPr>
          <p:nvPr>
            <p:ph type="pic" sz="quarter" idx="13"/>
          </p:nvPr>
        </p:nvPicPr>
        <p:blipFill>
          <a:blip r:embed="rId3"/>
          <a:srcRect r="452" b="1"/>
          <a:stretch>
            <a:fillRect/>
          </a:stretch>
        </p:blipFill>
        <p:spPr>
          <a:xfrm>
            <a:off x="20" y="1"/>
            <a:ext cx="4800580" cy="4822372"/>
          </a:xfrm>
          <a:prstGeom prst="rect">
            <a:avLst/>
          </a:prstGeom>
          <a:noFill/>
        </p:spPr>
      </p:pic>
      <p:sp>
        <p:nvSpPr>
          <p:cNvPr id="2" name="Title 1">
            <a:extLst>
              <a:ext uri="{FF2B5EF4-FFF2-40B4-BE49-F238E27FC236}">
                <a16:creationId xmlns:a16="http://schemas.microsoft.com/office/drawing/2014/main" id="{38FA8004-6B37-A61B-F666-A4E6E26B56F4}"/>
              </a:ext>
            </a:extLst>
          </p:cNvPr>
          <p:cNvSpPr>
            <a:spLocks noGrp="1"/>
          </p:cNvSpPr>
          <p:nvPr>
            <p:ph type="title"/>
          </p:nvPr>
        </p:nvSpPr>
        <p:spPr>
          <a:xfrm>
            <a:off x="1002085" y="4374100"/>
            <a:ext cx="3897905" cy="1380814"/>
          </a:xfrm>
        </p:spPr>
        <p:txBody>
          <a:bodyPr anchor="t">
            <a:normAutofit/>
          </a:bodyPr>
          <a:lstStyle/>
          <a:p>
            <a:r>
              <a:rPr lang="en-US"/>
              <a:t>Technology Stack and Justification</a:t>
            </a:r>
          </a:p>
        </p:txBody>
      </p:sp>
      <p:sp>
        <p:nvSpPr>
          <p:cNvPr id="4" name="Content Placeholder 3">
            <a:extLst>
              <a:ext uri="{FF2B5EF4-FFF2-40B4-BE49-F238E27FC236}">
                <a16:creationId xmlns:a16="http://schemas.microsoft.com/office/drawing/2014/main" id="{B37AF34A-9ACF-B725-1BC0-10C262C395A5}"/>
              </a:ext>
            </a:extLst>
          </p:cNvPr>
          <p:cNvSpPr>
            <a:spLocks noGrp="1"/>
          </p:cNvSpPr>
          <p:nvPr>
            <p:ph idx="1"/>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389516" y="685800"/>
            <a:ext cx="5430884" cy="5204983"/>
          </a:xfrm>
        </p:spPr>
        <p:txBody>
          <a:bodyPr>
            <a:normAutofit/>
          </a:bodyPr>
          <a:lstStyle/>
          <a:p>
            <a:pPr marL="0" indent="0">
              <a:spcBef>
                <a:spcPts val="2500"/>
              </a:spcBef>
              <a:buFont typeface="Arial" panose="020B0604020202020204" pitchFamily="34" charset="0"/>
              <a:buNone/>
            </a:pPr>
            <a:r>
              <a:rPr lang="en-US" b="1"/>
              <a:t>Version Control and Automation</a:t>
            </a:r>
          </a:p>
          <a:p>
            <a:pPr marL="0" lvl="1" indent="0">
              <a:buFont typeface="Arial" panose="020B0604020202020204" pitchFamily="34" charset="0"/>
              <a:buNone/>
            </a:pPr>
            <a:r>
              <a:t>GitHub and GitHub Actions enable efficient version control and streamline CI/CD automation processes.</a:t>
            </a:r>
            <a:endParaRPr lang="en-US"/>
          </a:p>
          <a:p>
            <a:pPr marL="0" indent="0">
              <a:spcBef>
                <a:spcPts val="2500"/>
              </a:spcBef>
              <a:buFont typeface="Arial" panose="020B0604020202020204" pitchFamily="34" charset="0"/>
              <a:buNone/>
            </a:pPr>
            <a:r>
              <a:rPr lang="en-US" b="1"/>
              <a:t>Containerization and Orchestration</a:t>
            </a:r>
          </a:p>
          <a:p>
            <a:pPr marL="0" lvl="1" indent="0">
              <a:buFont typeface="Arial" panose="020B0604020202020204" pitchFamily="34" charset="0"/>
              <a:buNone/>
            </a:pPr>
            <a:r>
              <a:t>Docker and Kubernetes provide containerization and orchestration for scalable and portable deployments.</a:t>
            </a:r>
            <a:endParaRPr lang="en-US"/>
          </a:p>
          <a:p>
            <a:pPr marL="0" indent="0">
              <a:spcBef>
                <a:spcPts val="2500"/>
              </a:spcBef>
              <a:buFont typeface="Arial" panose="020B0604020202020204" pitchFamily="34" charset="0"/>
              <a:buNone/>
            </a:pPr>
            <a:r>
              <a:rPr lang="en-US" b="1"/>
              <a:t>Infrastructure as Code</a:t>
            </a:r>
          </a:p>
          <a:p>
            <a:pPr marL="0" lvl="1" indent="0">
              <a:buFont typeface="Arial" panose="020B0604020202020204" pitchFamily="34" charset="0"/>
              <a:buNone/>
            </a:pPr>
            <a:r>
              <a:t>Terraform and Ansible automate consistent provisioning of infrastructure through code-driven workflows.</a:t>
            </a:r>
            <a:endParaRPr lang="en-US"/>
          </a:p>
          <a:p>
            <a:pPr marL="0" indent="0">
              <a:spcBef>
                <a:spcPts val="2500"/>
              </a:spcBef>
              <a:buFont typeface="Arial" panose="020B0604020202020204" pitchFamily="34" charset="0"/>
              <a:buNone/>
            </a:pPr>
            <a:r>
              <a:rPr lang="en-US" b="1"/>
              <a:t>Monitoring and Security</a:t>
            </a:r>
          </a:p>
          <a:p>
            <a:pPr marL="0" lvl="1" indent="0">
              <a:buFont typeface="Arial" panose="020B0604020202020204" pitchFamily="34" charset="0"/>
              <a:buNone/>
            </a:pPr>
            <a:r>
              <a:t>Prometheus, Grafana, OpenSearch monitor systems while Trivy and Snyk ensure security via vulnerability scanning.</a:t>
            </a:r>
            <a:endParaRPr lang="en-US"/>
          </a:p>
        </p:txBody>
      </p:sp>
      <p:sp>
        <p:nvSpPr>
          <p:cNvPr id="5" name="Footer Placeholder 4">
            <a:extLst>
              <a:ext uri="{FF2B5EF4-FFF2-40B4-BE49-F238E27FC236}">
                <a16:creationId xmlns:a16="http://schemas.microsoft.com/office/drawing/2014/main" id="{BF9BA967-7412-7366-4434-CC4AA1AA14C8}"/>
              </a:ext>
            </a:extLst>
          </p:cNvPr>
          <p:cNvSpPr>
            <a:spLocks noGrp="1"/>
          </p:cNvSpPr>
          <p:nvPr>
            <p:ph type="ftr" sz="quarter" idx="11"/>
          </p:nvPr>
        </p:nvSpPr>
        <p:spPr>
          <a:xfrm>
            <a:off x="602974" y="6029867"/>
            <a:ext cx="1911096" cy="365126"/>
          </a:xfrm>
        </p:spPr>
        <p:txBody>
          <a:bodyPr anchor="ctr">
            <a:normAutofit/>
          </a:bodyPr>
          <a:lstStyle/>
          <a:p>
            <a:pPr>
              <a:spcAft>
                <a:spcPts val="600"/>
              </a:spcAft>
            </a:pPr>
            <a:r>
              <a:rPr lang="en-US"/>
              <a:t>Sample Footer Text</a:t>
            </a:r>
          </a:p>
        </p:txBody>
      </p:sp>
      <p:sp>
        <p:nvSpPr>
          <p:cNvPr id="6" name="Date Placeholder 5">
            <a:extLst>
              <a:ext uri="{FF2B5EF4-FFF2-40B4-BE49-F238E27FC236}">
                <a16:creationId xmlns:a16="http://schemas.microsoft.com/office/drawing/2014/main" id="{9CB2D722-9FBA-68C1-AAB1-A5473D50C5FC}"/>
              </a:ext>
            </a:extLst>
          </p:cNvPr>
          <p:cNvSpPr>
            <a:spLocks noGrp="1"/>
          </p:cNvSpPr>
          <p:nvPr>
            <p:ph type="dt" sz="half" idx="10"/>
          </p:nvPr>
        </p:nvSpPr>
        <p:spPr>
          <a:xfrm>
            <a:off x="10058400" y="6029868"/>
            <a:ext cx="1179576" cy="365125"/>
          </a:xfrm>
        </p:spPr>
        <p:txBody>
          <a:bodyPr anchor="ctr">
            <a:normAutofit/>
          </a:bodyPr>
          <a:lstStyle/>
          <a:p>
            <a:pPr>
              <a:spcAft>
                <a:spcPts val="600"/>
              </a:spcAft>
            </a:pPr>
            <a:fld id="{B3C0EDEC-0890-4E6D-9DE0-ECAF543851A7}" type="datetime1">
              <a:rPr lang="en-US" smtClean="0"/>
              <a:pPr>
                <a:spcAft>
                  <a:spcPts val="600"/>
                </a:spcAft>
              </a:pPr>
              <a:t>12/7/2025</a:t>
            </a:fld>
            <a:endParaRPr lang="en-US"/>
          </a:p>
        </p:txBody>
      </p:sp>
      <p:sp>
        <p:nvSpPr>
          <p:cNvPr id="7" name="Slide Number Placeholder 6">
            <a:extLst>
              <a:ext uri="{FF2B5EF4-FFF2-40B4-BE49-F238E27FC236}">
                <a16:creationId xmlns:a16="http://schemas.microsoft.com/office/drawing/2014/main" id="{564C03BD-8C2F-29DC-E889-4BD8D110C974}"/>
              </a:ext>
            </a:extLst>
          </p:cNvPr>
          <p:cNvSpPr>
            <a:spLocks noGrp="1"/>
          </p:cNvSpPr>
          <p:nvPr>
            <p:ph type="sldNum" sz="quarter" idx="12"/>
          </p:nvPr>
        </p:nvSpPr>
        <p:spPr>
          <a:xfrm>
            <a:off x="11233434" y="6029868"/>
            <a:ext cx="429372" cy="365125"/>
          </a:xfrm>
        </p:spPr>
        <p:txBody>
          <a:bodyPr anchor="ctr">
            <a:normAutofit/>
          </a:bodyPr>
          <a:lstStyle/>
          <a:p>
            <a:pPr>
              <a:spcAft>
                <a:spcPts val="600"/>
              </a:spcAft>
            </a:pPr>
            <a:fld id="{27F8DDA4-3B80-4E8A-A8F5-521F73BF9127}" type="slidenum">
              <a:rPr lang="en-US" smtClean="0"/>
              <a:pPr>
                <a:spcAft>
                  <a:spcPts val="600"/>
                </a:spcAft>
              </a:pPr>
              <a:t>13</a:t>
            </a:fld>
            <a:endParaRPr lang="en-US"/>
          </a:p>
        </p:txBody>
      </p:sp>
    </p:spTree>
    <p:extLst>
      <p:ext uri="{BB962C8B-B14F-4D97-AF65-F5344CB8AC3E}">
        <p14:creationId xmlns:p14="http://schemas.microsoft.com/office/powerpoint/2010/main" val="39982159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D0CF31-1D8B-27BD-CAFB-EEAF27038190}"/>
              </a:ext>
            </a:extLst>
          </p:cNvPr>
          <p:cNvSpPr>
            <a:spLocks noGrp="1"/>
          </p:cNvSpPr>
          <p:nvPr>
            <p:ph type="title"/>
          </p:nvPr>
        </p:nvSpPr>
        <p:spPr>
          <a:xfrm>
            <a:off x="185877" y="1062360"/>
            <a:ext cx="9948723" cy="5762371"/>
          </a:xfrm>
        </p:spPr>
        <p:txBody>
          <a:bodyPr anchor="b">
            <a:normAutofit/>
          </a:bodyPr>
          <a:lstStyle/>
          <a:p>
            <a:r>
              <a:rPr lang="en-US"/>
              <a:t>CI/CD and GitOps Workflow</a:t>
            </a:r>
          </a:p>
        </p:txBody>
      </p:sp>
      <p:sp>
        <p:nvSpPr>
          <p:cNvPr id="5" name="Date Placeholder 4">
            <a:extLst>
              <a:ext uri="{FF2B5EF4-FFF2-40B4-BE49-F238E27FC236}">
                <a16:creationId xmlns:a16="http://schemas.microsoft.com/office/drawing/2014/main" id="{F8951B72-C643-5A68-D4BC-02065B0B0D01}"/>
              </a:ext>
            </a:extLst>
          </p:cNvPr>
          <p:cNvSpPr>
            <a:spLocks noGrp="1"/>
          </p:cNvSpPr>
          <p:nvPr>
            <p:ph type="dt" sz="half" idx="10"/>
          </p:nvPr>
        </p:nvSpPr>
        <p:spPr>
          <a:xfrm>
            <a:off x="10134600" y="5991663"/>
            <a:ext cx="1079954" cy="365125"/>
          </a:xfrm>
        </p:spPr>
        <p:txBody>
          <a:bodyPr anchor="ctr">
            <a:normAutofit/>
          </a:bodyPr>
          <a:lstStyle/>
          <a:p>
            <a:pPr>
              <a:spcAft>
                <a:spcPts val="600"/>
              </a:spcAft>
            </a:pPr>
            <a:fld id="{06866CBB-6F1F-436D-A8C6-FABC4CF2B536}" type="datetime1">
              <a:rPr lang="en-US" smtClean="0"/>
              <a:pPr>
                <a:spcAft>
                  <a:spcPts val="600"/>
                </a:spcAft>
              </a:pPr>
              <a:t>12/7/2025</a:t>
            </a:fld>
            <a:endParaRPr lang="en-US"/>
          </a:p>
        </p:txBody>
      </p:sp>
      <p:sp>
        <p:nvSpPr>
          <p:cNvPr id="6" name="Slide Number Placeholder 5">
            <a:extLst>
              <a:ext uri="{FF2B5EF4-FFF2-40B4-BE49-F238E27FC236}">
                <a16:creationId xmlns:a16="http://schemas.microsoft.com/office/drawing/2014/main" id="{F31341CE-7337-1DE3-76DF-3211CC0AB995}"/>
              </a:ext>
            </a:extLst>
          </p:cNvPr>
          <p:cNvSpPr>
            <a:spLocks noGrp="1"/>
          </p:cNvSpPr>
          <p:nvPr>
            <p:ph type="sldNum" sz="quarter" idx="12"/>
          </p:nvPr>
        </p:nvSpPr>
        <p:spPr>
          <a:xfrm>
            <a:off x="11210544" y="5991663"/>
            <a:ext cx="429372" cy="365125"/>
          </a:xfrm>
        </p:spPr>
        <p:txBody>
          <a:bodyPr anchor="ctr">
            <a:normAutofit/>
          </a:bodyPr>
          <a:lstStyle/>
          <a:p>
            <a:pPr>
              <a:spcAft>
                <a:spcPts val="600"/>
              </a:spcAft>
            </a:pPr>
            <a:fld id="{27F8DDA4-3B80-4E8A-A8F5-521F73BF9127}" type="slidenum">
              <a:rPr lang="en-US" smtClean="0"/>
              <a:pPr>
                <a:spcAft>
                  <a:spcPts val="600"/>
                </a:spcAft>
              </a:pPr>
              <a:t>14</a:t>
            </a:fld>
            <a:endParaRPr lang="en-US"/>
          </a:p>
        </p:txBody>
      </p:sp>
    </p:spTree>
    <p:extLst>
      <p:ext uri="{BB962C8B-B14F-4D97-AF65-F5344CB8AC3E}">
        <p14:creationId xmlns:p14="http://schemas.microsoft.com/office/powerpoint/2010/main" val="11580068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Conceptual image representing mosaic media interface and the digital software. A wall of screens curves away from view, shimmering with an assortment of random graphics, animations and simple icon images.">
            <a:extLst>
              <a:ext uri="{FF2B5EF4-FFF2-40B4-BE49-F238E27FC236}">
                <a16:creationId xmlns:a16="http://schemas.microsoft.com/office/drawing/2014/main" id="{60226D46-EF93-41F7-A276-AC521A4AEDC9}"/>
              </a:ext>
            </a:extLst>
          </p:cNvPr>
          <p:cNvPicPr>
            <a:picLocks noGrp="1" noChangeAspect="1"/>
          </p:cNvPicPr>
          <p:nvPr>
            <p:ph type="pic" sz="quarter" idx="13"/>
          </p:nvPr>
        </p:nvPicPr>
        <p:blipFill>
          <a:blip r:embed="rId3"/>
          <a:srcRect l="18950" r="6391" b="3"/>
          <a:stretch>
            <a:fillRect/>
          </a:stretch>
        </p:blipFill>
        <p:spPr>
          <a:xfrm>
            <a:off x="20" y="1"/>
            <a:ext cx="4800580" cy="4822372"/>
          </a:xfrm>
          <a:prstGeom prst="rect">
            <a:avLst/>
          </a:prstGeom>
          <a:noFill/>
        </p:spPr>
      </p:pic>
      <p:sp>
        <p:nvSpPr>
          <p:cNvPr id="2" name="Title 1">
            <a:extLst>
              <a:ext uri="{FF2B5EF4-FFF2-40B4-BE49-F238E27FC236}">
                <a16:creationId xmlns:a16="http://schemas.microsoft.com/office/drawing/2014/main" id="{11772520-E1DC-52BE-D1DF-1CB37DC1ABEB}"/>
              </a:ext>
            </a:extLst>
          </p:cNvPr>
          <p:cNvSpPr>
            <a:spLocks noGrp="1"/>
          </p:cNvSpPr>
          <p:nvPr>
            <p:ph type="title"/>
          </p:nvPr>
        </p:nvSpPr>
        <p:spPr>
          <a:xfrm>
            <a:off x="1002085" y="4374100"/>
            <a:ext cx="3897905" cy="1380814"/>
          </a:xfrm>
        </p:spPr>
        <p:txBody>
          <a:bodyPr anchor="t">
            <a:normAutofit/>
          </a:bodyPr>
          <a:lstStyle/>
          <a:p>
            <a:r>
              <a:rPr lang="en-US"/>
              <a:t>Pipeline Flow and Security Integration</a:t>
            </a:r>
          </a:p>
        </p:txBody>
      </p:sp>
      <p:sp>
        <p:nvSpPr>
          <p:cNvPr id="4" name="Content Placeholder 3">
            <a:extLst>
              <a:ext uri="{FF2B5EF4-FFF2-40B4-BE49-F238E27FC236}">
                <a16:creationId xmlns:a16="http://schemas.microsoft.com/office/drawing/2014/main" id="{3A1223A2-DF64-DFC7-10E9-4C62258BBD84}"/>
              </a:ext>
            </a:extLst>
          </p:cNvPr>
          <p:cNvSpPr>
            <a:spLocks noGrp="1"/>
          </p:cNvSpPr>
          <p:nvPr>
            <p:ph idx="1"/>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389516" y="685800"/>
            <a:ext cx="5430884" cy="5204983"/>
          </a:xfrm>
        </p:spPr>
        <p:txBody>
          <a:bodyPr>
            <a:normAutofit/>
          </a:bodyPr>
          <a:lstStyle/>
          <a:p>
            <a:pPr marL="0" indent="0">
              <a:spcBef>
                <a:spcPts val="2500"/>
              </a:spcBef>
              <a:buFont typeface="Arial" panose="020B0604020202020204" pitchFamily="34" charset="0"/>
              <a:buNone/>
            </a:pPr>
            <a:r>
              <a:rPr lang="en-US" b="1"/>
              <a:t>CI/CD Pipeline Workflow</a:t>
            </a:r>
          </a:p>
          <a:p>
            <a:pPr marL="0" lvl="1" indent="0">
              <a:buFont typeface="Arial" panose="020B0604020202020204" pitchFamily="34" charset="0"/>
              <a:buNone/>
            </a:pPr>
            <a:r>
              <a:t>Developers push code triggering workflows that build Docker images and run unit tests automatically.</a:t>
            </a:r>
            <a:endParaRPr lang="en-US"/>
          </a:p>
          <a:p>
            <a:pPr marL="0" indent="0">
              <a:spcBef>
                <a:spcPts val="2500"/>
              </a:spcBef>
              <a:buFont typeface="Arial" panose="020B0604020202020204" pitchFamily="34" charset="0"/>
              <a:buNone/>
            </a:pPr>
            <a:r>
              <a:rPr lang="en-US" b="1"/>
              <a:t>Security Scanning and Image Distribution</a:t>
            </a:r>
          </a:p>
          <a:p>
            <a:pPr marL="0" lvl="1" indent="0">
              <a:buFont typeface="Arial" panose="020B0604020202020204" pitchFamily="34" charset="0"/>
              <a:buNone/>
            </a:pPr>
            <a:r>
              <a:t>Security scans using Trivy validate images before pushing them to Docker Hub or AWS ECR registries.</a:t>
            </a:r>
            <a:endParaRPr lang="en-US"/>
          </a:p>
          <a:p>
            <a:pPr marL="0" indent="0">
              <a:spcBef>
                <a:spcPts val="2500"/>
              </a:spcBef>
              <a:buFont typeface="Arial" panose="020B0604020202020204" pitchFamily="34" charset="0"/>
              <a:buNone/>
            </a:pPr>
            <a:r>
              <a:rPr lang="en-US" b="1"/>
              <a:t>GitOps Deployment and Synchronization</a:t>
            </a:r>
          </a:p>
          <a:p>
            <a:pPr marL="0" lvl="1" indent="0">
              <a:buFont typeface="Arial" panose="020B0604020202020204" pitchFamily="34" charset="0"/>
              <a:buNone/>
            </a:pPr>
            <a:r>
              <a:t>ArgoCD monitors manifest updates in Git repository and synchronizes Kubernetes clusters accordingly.</a:t>
            </a:r>
            <a:endParaRPr lang="en-US"/>
          </a:p>
          <a:p>
            <a:pPr marL="0" indent="0">
              <a:spcBef>
                <a:spcPts val="2500"/>
              </a:spcBef>
              <a:buFont typeface="Arial" panose="020B0604020202020204" pitchFamily="34" charset="0"/>
              <a:buNone/>
            </a:pPr>
            <a:r>
              <a:rPr lang="en-US" b="1"/>
              <a:t>Istio Sidecars and Security Policies</a:t>
            </a:r>
          </a:p>
          <a:p>
            <a:pPr marL="0" lvl="1" indent="0">
              <a:buFont typeface="Arial" panose="020B0604020202020204" pitchFamily="34" charset="0"/>
              <a:buNone/>
            </a:pPr>
            <a:r>
              <a:t>Istio sidecars are injected to enforce mTLS and zero trust policies during application deployment.</a:t>
            </a:r>
            <a:endParaRPr lang="en-US"/>
          </a:p>
        </p:txBody>
      </p:sp>
      <p:sp>
        <p:nvSpPr>
          <p:cNvPr id="5" name="Footer Placeholder 4">
            <a:extLst>
              <a:ext uri="{FF2B5EF4-FFF2-40B4-BE49-F238E27FC236}">
                <a16:creationId xmlns:a16="http://schemas.microsoft.com/office/drawing/2014/main" id="{92F92E85-F267-8B93-F2CA-CEF5AF6644EA}"/>
              </a:ext>
            </a:extLst>
          </p:cNvPr>
          <p:cNvSpPr>
            <a:spLocks noGrp="1"/>
          </p:cNvSpPr>
          <p:nvPr>
            <p:ph type="ftr" sz="quarter" idx="11"/>
          </p:nvPr>
        </p:nvSpPr>
        <p:spPr>
          <a:xfrm>
            <a:off x="602974" y="6029867"/>
            <a:ext cx="1911096" cy="365126"/>
          </a:xfrm>
        </p:spPr>
        <p:txBody>
          <a:bodyPr anchor="ctr">
            <a:normAutofit/>
          </a:bodyPr>
          <a:lstStyle/>
          <a:p>
            <a:pPr>
              <a:spcAft>
                <a:spcPts val="600"/>
              </a:spcAft>
            </a:pPr>
            <a:r>
              <a:rPr lang="en-US"/>
              <a:t>Sample Footer Text</a:t>
            </a:r>
          </a:p>
        </p:txBody>
      </p:sp>
      <p:sp>
        <p:nvSpPr>
          <p:cNvPr id="6" name="Date Placeholder 5">
            <a:extLst>
              <a:ext uri="{FF2B5EF4-FFF2-40B4-BE49-F238E27FC236}">
                <a16:creationId xmlns:a16="http://schemas.microsoft.com/office/drawing/2014/main" id="{04F4F407-A581-1FCD-4B6A-18E8D4E64BAE}"/>
              </a:ext>
            </a:extLst>
          </p:cNvPr>
          <p:cNvSpPr>
            <a:spLocks noGrp="1"/>
          </p:cNvSpPr>
          <p:nvPr>
            <p:ph type="dt" sz="half" idx="10"/>
          </p:nvPr>
        </p:nvSpPr>
        <p:spPr>
          <a:xfrm>
            <a:off x="10058400" y="6029868"/>
            <a:ext cx="1179576" cy="365125"/>
          </a:xfrm>
        </p:spPr>
        <p:txBody>
          <a:bodyPr anchor="ctr">
            <a:normAutofit/>
          </a:bodyPr>
          <a:lstStyle/>
          <a:p>
            <a:pPr>
              <a:spcAft>
                <a:spcPts val="600"/>
              </a:spcAft>
            </a:pPr>
            <a:fld id="{B3C0EDEC-0890-4E6D-9DE0-ECAF543851A7}" type="datetime1">
              <a:rPr lang="en-US" smtClean="0"/>
              <a:pPr>
                <a:spcAft>
                  <a:spcPts val="600"/>
                </a:spcAft>
              </a:pPr>
              <a:t>12/7/2025</a:t>
            </a:fld>
            <a:endParaRPr lang="en-US"/>
          </a:p>
        </p:txBody>
      </p:sp>
      <p:sp>
        <p:nvSpPr>
          <p:cNvPr id="7" name="Slide Number Placeholder 6">
            <a:extLst>
              <a:ext uri="{FF2B5EF4-FFF2-40B4-BE49-F238E27FC236}">
                <a16:creationId xmlns:a16="http://schemas.microsoft.com/office/drawing/2014/main" id="{B3EC52DA-0688-F60C-83D4-AC4BFA555783}"/>
              </a:ext>
            </a:extLst>
          </p:cNvPr>
          <p:cNvSpPr>
            <a:spLocks noGrp="1"/>
          </p:cNvSpPr>
          <p:nvPr>
            <p:ph type="sldNum" sz="quarter" idx="12"/>
          </p:nvPr>
        </p:nvSpPr>
        <p:spPr>
          <a:xfrm>
            <a:off x="11233434" y="6029868"/>
            <a:ext cx="429372" cy="365125"/>
          </a:xfrm>
        </p:spPr>
        <p:txBody>
          <a:bodyPr anchor="ctr">
            <a:normAutofit/>
          </a:bodyPr>
          <a:lstStyle/>
          <a:p>
            <a:pPr>
              <a:spcAft>
                <a:spcPts val="600"/>
              </a:spcAft>
            </a:pPr>
            <a:fld id="{27F8DDA4-3B80-4E8A-A8F5-521F73BF9127}" type="slidenum">
              <a:rPr lang="en-US" smtClean="0"/>
              <a:pPr>
                <a:spcAft>
                  <a:spcPts val="600"/>
                </a:spcAft>
              </a:pPr>
              <a:t>15</a:t>
            </a:fld>
            <a:endParaRPr lang="en-US"/>
          </a:p>
        </p:txBody>
      </p:sp>
    </p:spTree>
    <p:extLst>
      <p:ext uri="{BB962C8B-B14F-4D97-AF65-F5344CB8AC3E}">
        <p14:creationId xmlns:p14="http://schemas.microsoft.com/office/powerpoint/2010/main" val="39690374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EF660A-DB70-25BF-7B22-07952CC9DECE}"/>
              </a:ext>
            </a:extLst>
          </p:cNvPr>
          <p:cNvSpPr>
            <a:spLocks noGrp="1"/>
          </p:cNvSpPr>
          <p:nvPr>
            <p:ph type="title"/>
          </p:nvPr>
        </p:nvSpPr>
        <p:spPr>
          <a:xfrm>
            <a:off x="185877" y="1062360"/>
            <a:ext cx="9948723" cy="5762371"/>
          </a:xfrm>
        </p:spPr>
        <p:txBody>
          <a:bodyPr anchor="b">
            <a:normAutofit/>
          </a:bodyPr>
          <a:lstStyle/>
          <a:p>
            <a:r>
              <a:rPr lang="en-US" sz="10600"/>
              <a:t>Security and Zero Trust Implementation</a:t>
            </a:r>
          </a:p>
        </p:txBody>
      </p:sp>
      <p:sp>
        <p:nvSpPr>
          <p:cNvPr id="5" name="Date Placeholder 4">
            <a:extLst>
              <a:ext uri="{FF2B5EF4-FFF2-40B4-BE49-F238E27FC236}">
                <a16:creationId xmlns:a16="http://schemas.microsoft.com/office/drawing/2014/main" id="{CBE1BD13-FB2F-2D7B-E897-9001452854AC}"/>
              </a:ext>
            </a:extLst>
          </p:cNvPr>
          <p:cNvSpPr>
            <a:spLocks noGrp="1"/>
          </p:cNvSpPr>
          <p:nvPr>
            <p:ph type="dt" sz="half" idx="10"/>
          </p:nvPr>
        </p:nvSpPr>
        <p:spPr>
          <a:xfrm>
            <a:off x="10134600" y="5991663"/>
            <a:ext cx="1079954" cy="365125"/>
          </a:xfrm>
        </p:spPr>
        <p:txBody>
          <a:bodyPr anchor="ctr">
            <a:normAutofit/>
          </a:bodyPr>
          <a:lstStyle/>
          <a:p>
            <a:pPr>
              <a:spcAft>
                <a:spcPts val="600"/>
              </a:spcAft>
            </a:pPr>
            <a:fld id="{06866CBB-6F1F-436D-A8C6-FABC4CF2B536}" type="datetime1">
              <a:rPr lang="en-US" smtClean="0"/>
              <a:pPr>
                <a:spcAft>
                  <a:spcPts val="600"/>
                </a:spcAft>
              </a:pPr>
              <a:t>12/7/2025</a:t>
            </a:fld>
            <a:endParaRPr lang="en-US"/>
          </a:p>
        </p:txBody>
      </p:sp>
      <p:sp>
        <p:nvSpPr>
          <p:cNvPr id="6" name="Slide Number Placeholder 5">
            <a:extLst>
              <a:ext uri="{FF2B5EF4-FFF2-40B4-BE49-F238E27FC236}">
                <a16:creationId xmlns:a16="http://schemas.microsoft.com/office/drawing/2014/main" id="{A64463F6-BC5A-CB5D-3304-B285ED338B5A}"/>
              </a:ext>
            </a:extLst>
          </p:cNvPr>
          <p:cNvSpPr>
            <a:spLocks noGrp="1"/>
          </p:cNvSpPr>
          <p:nvPr>
            <p:ph type="sldNum" sz="quarter" idx="12"/>
          </p:nvPr>
        </p:nvSpPr>
        <p:spPr>
          <a:xfrm>
            <a:off x="11210544" y="5991663"/>
            <a:ext cx="429372" cy="365125"/>
          </a:xfrm>
        </p:spPr>
        <p:txBody>
          <a:bodyPr anchor="ctr">
            <a:normAutofit/>
          </a:bodyPr>
          <a:lstStyle/>
          <a:p>
            <a:pPr>
              <a:spcAft>
                <a:spcPts val="600"/>
              </a:spcAft>
            </a:pPr>
            <a:fld id="{27F8DDA4-3B80-4E8A-A8F5-521F73BF9127}" type="slidenum">
              <a:rPr lang="en-US" smtClean="0"/>
              <a:pPr>
                <a:spcAft>
                  <a:spcPts val="600"/>
                </a:spcAft>
              </a:pPr>
              <a:t>16</a:t>
            </a:fld>
            <a:endParaRPr lang="en-US"/>
          </a:p>
        </p:txBody>
      </p:sp>
    </p:spTree>
    <p:extLst>
      <p:ext uri="{BB962C8B-B14F-4D97-AF65-F5344CB8AC3E}">
        <p14:creationId xmlns:p14="http://schemas.microsoft.com/office/powerpoint/2010/main" val="32307826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Computer Network Security Solution Concept Background">
            <a:extLst>
              <a:ext uri="{FF2B5EF4-FFF2-40B4-BE49-F238E27FC236}">
                <a16:creationId xmlns:a16="http://schemas.microsoft.com/office/drawing/2014/main" id="{D8C69CAA-758C-4139-A267-AF187681C511}"/>
              </a:ext>
            </a:extLst>
          </p:cNvPr>
          <p:cNvPicPr>
            <a:picLocks noGrp="1" noChangeAspect="1"/>
          </p:cNvPicPr>
          <p:nvPr>
            <p:ph type="pic" sz="quarter" idx="13"/>
          </p:nvPr>
        </p:nvPicPr>
        <p:blipFill>
          <a:blip r:embed="rId3"/>
          <a:srcRect l="11898" r="21653" b="-2"/>
          <a:stretch>
            <a:fillRect/>
          </a:stretch>
        </p:blipFill>
        <p:spPr>
          <a:xfrm>
            <a:off x="20" y="1"/>
            <a:ext cx="4800580" cy="4822372"/>
          </a:xfrm>
          <a:prstGeom prst="rect">
            <a:avLst/>
          </a:prstGeom>
          <a:noFill/>
        </p:spPr>
      </p:pic>
      <p:sp>
        <p:nvSpPr>
          <p:cNvPr id="2" name="Title 1">
            <a:extLst>
              <a:ext uri="{FF2B5EF4-FFF2-40B4-BE49-F238E27FC236}">
                <a16:creationId xmlns:a16="http://schemas.microsoft.com/office/drawing/2014/main" id="{5D099EC1-4ECA-C582-BA2F-FD4835BE3322}"/>
              </a:ext>
            </a:extLst>
          </p:cNvPr>
          <p:cNvSpPr>
            <a:spLocks noGrp="1"/>
          </p:cNvSpPr>
          <p:nvPr>
            <p:ph type="title"/>
          </p:nvPr>
        </p:nvSpPr>
        <p:spPr>
          <a:xfrm>
            <a:off x="1002085" y="4374100"/>
            <a:ext cx="3897905" cy="1380814"/>
          </a:xfrm>
        </p:spPr>
        <p:txBody>
          <a:bodyPr anchor="t">
            <a:normAutofit/>
          </a:bodyPr>
          <a:lstStyle/>
          <a:p>
            <a:r>
              <a:rPr lang="en-US"/>
              <a:t>Security Measures and Best Practices</a:t>
            </a:r>
          </a:p>
        </p:txBody>
      </p:sp>
      <p:sp>
        <p:nvSpPr>
          <p:cNvPr id="4" name="Content Placeholder 3">
            <a:extLst>
              <a:ext uri="{FF2B5EF4-FFF2-40B4-BE49-F238E27FC236}">
                <a16:creationId xmlns:a16="http://schemas.microsoft.com/office/drawing/2014/main" id="{5FF3381D-AA0A-F54F-2F7B-8DEDE4217486}"/>
              </a:ext>
            </a:extLst>
          </p:cNvPr>
          <p:cNvSpPr>
            <a:spLocks noGrp="1"/>
          </p:cNvSpPr>
          <p:nvPr>
            <p:ph idx="1"/>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389516" y="685800"/>
            <a:ext cx="5430884" cy="5204983"/>
          </a:xfrm>
        </p:spPr>
        <p:txBody>
          <a:bodyPr>
            <a:normAutofit/>
          </a:bodyPr>
          <a:lstStyle/>
          <a:p>
            <a:pPr marL="0" indent="0">
              <a:spcBef>
                <a:spcPts val="2500"/>
              </a:spcBef>
              <a:buFont typeface="Arial" panose="020B0604020202020204" pitchFamily="34" charset="0"/>
              <a:buNone/>
            </a:pPr>
            <a:r>
              <a:rPr lang="en-US" b="1"/>
              <a:t>Zero Trust and Encryption</a:t>
            </a:r>
          </a:p>
          <a:p>
            <a:pPr marL="0" lvl="1" indent="0">
              <a:buFont typeface="Arial" panose="020B0604020202020204" pitchFamily="34" charset="0"/>
              <a:buNone/>
            </a:pPr>
            <a:r>
              <a:t>Istio's mTLS enforces encrypted service-to-service communication following zero trust security principles.</a:t>
            </a:r>
            <a:endParaRPr lang="en-US"/>
          </a:p>
          <a:p>
            <a:pPr marL="0" indent="0">
              <a:spcBef>
                <a:spcPts val="2500"/>
              </a:spcBef>
              <a:buFont typeface="Arial" panose="020B0604020202020204" pitchFamily="34" charset="0"/>
              <a:buNone/>
            </a:pPr>
            <a:r>
              <a:rPr lang="en-US" b="1"/>
              <a:t>Secrets and Vulnerability Management</a:t>
            </a:r>
          </a:p>
          <a:p>
            <a:pPr marL="0" lvl="1" indent="0">
              <a:buFont typeface="Arial" panose="020B0604020202020204" pitchFamily="34" charset="0"/>
              <a:buNone/>
            </a:pPr>
            <a:r>
              <a:t>Secrets management secures sensitive data while tools like Trivy and Snyk scan container images for vulnerabilities.</a:t>
            </a:r>
            <a:endParaRPr lang="en-US"/>
          </a:p>
          <a:p>
            <a:pPr marL="0" indent="0">
              <a:spcBef>
                <a:spcPts val="2500"/>
              </a:spcBef>
              <a:buFont typeface="Arial" panose="020B0604020202020204" pitchFamily="34" charset="0"/>
              <a:buNone/>
            </a:pPr>
            <a:r>
              <a:rPr lang="en-US" b="1"/>
              <a:t>Application Security Testing</a:t>
            </a:r>
          </a:p>
          <a:p>
            <a:pPr marL="0" lvl="1" indent="0">
              <a:buFont typeface="Arial" panose="020B0604020202020204" pitchFamily="34" charset="0"/>
              <a:buNone/>
            </a:pPr>
            <a:r>
              <a:t>SAST and DAST are integrated into CI/CD pipelines to detect code-level security risks early in development.</a:t>
            </a:r>
            <a:endParaRPr lang="en-US"/>
          </a:p>
          <a:p>
            <a:pPr marL="0" indent="0">
              <a:spcBef>
                <a:spcPts val="2500"/>
              </a:spcBef>
              <a:buFont typeface="Arial" panose="020B0604020202020204" pitchFamily="34" charset="0"/>
              <a:buNone/>
            </a:pPr>
            <a:r>
              <a:rPr lang="en-US" b="1"/>
              <a:t>Access Control and Traffic Security</a:t>
            </a:r>
          </a:p>
          <a:p>
            <a:pPr marL="0" lvl="1" indent="0">
              <a:buFont typeface="Arial" panose="020B0604020202020204" pitchFamily="34" charset="0"/>
              <a:buNone/>
            </a:pPr>
            <a:r>
              <a:t>RBAC controls Kubernetes permissions, and TLS termination at gateways secures external traffic effectively.</a:t>
            </a:r>
            <a:endParaRPr lang="en-US"/>
          </a:p>
        </p:txBody>
      </p:sp>
      <p:sp>
        <p:nvSpPr>
          <p:cNvPr id="5" name="Footer Placeholder 4">
            <a:extLst>
              <a:ext uri="{FF2B5EF4-FFF2-40B4-BE49-F238E27FC236}">
                <a16:creationId xmlns:a16="http://schemas.microsoft.com/office/drawing/2014/main" id="{E06C7F7B-6AA1-32CF-CBC0-BA104358659F}"/>
              </a:ext>
            </a:extLst>
          </p:cNvPr>
          <p:cNvSpPr>
            <a:spLocks noGrp="1"/>
          </p:cNvSpPr>
          <p:nvPr>
            <p:ph type="ftr" sz="quarter" idx="11"/>
          </p:nvPr>
        </p:nvSpPr>
        <p:spPr>
          <a:xfrm>
            <a:off x="602974" y="6029867"/>
            <a:ext cx="1911096" cy="365126"/>
          </a:xfrm>
        </p:spPr>
        <p:txBody>
          <a:bodyPr anchor="ctr">
            <a:normAutofit/>
          </a:bodyPr>
          <a:lstStyle/>
          <a:p>
            <a:pPr>
              <a:spcAft>
                <a:spcPts val="600"/>
              </a:spcAft>
            </a:pPr>
            <a:r>
              <a:rPr lang="en-US"/>
              <a:t>Sample Footer Text</a:t>
            </a:r>
          </a:p>
        </p:txBody>
      </p:sp>
      <p:sp>
        <p:nvSpPr>
          <p:cNvPr id="6" name="Date Placeholder 5">
            <a:extLst>
              <a:ext uri="{FF2B5EF4-FFF2-40B4-BE49-F238E27FC236}">
                <a16:creationId xmlns:a16="http://schemas.microsoft.com/office/drawing/2014/main" id="{24AACDB4-63FE-74C8-0442-E79DAC523E80}"/>
              </a:ext>
            </a:extLst>
          </p:cNvPr>
          <p:cNvSpPr>
            <a:spLocks noGrp="1"/>
          </p:cNvSpPr>
          <p:nvPr>
            <p:ph type="dt" sz="half" idx="10"/>
          </p:nvPr>
        </p:nvSpPr>
        <p:spPr>
          <a:xfrm>
            <a:off x="10058400" y="6029868"/>
            <a:ext cx="1179576" cy="365125"/>
          </a:xfrm>
        </p:spPr>
        <p:txBody>
          <a:bodyPr anchor="ctr">
            <a:normAutofit/>
          </a:bodyPr>
          <a:lstStyle/>
          <a:p>
            <a:pPr>
              <a:spcAft>
                <a:spcPts val="600"/>
              </a:spcAft>
            </a:pPr>
            <a:fld id="{B3C0EDEC-0890-4E6D-9DE0-ECAF543851A7}" type="datetime1">
              <a:rPr lang="en-US" smtClean="0"/>
              <a:pPr>
                <a:spcAft>
                  <a:spcPts val="600"/>
                </a:spcAft>
              </a:pPr>
              <a:t>12/7/2025</a:t>
            </a:fld>
            <a:endParaRPr lang="en-US"/>
          </a:p>
        </p:txBody>
      </p:sp>
      <p:sp>
        <p:nvSpPr>
          <p:cNvPr id="7" name="Slide Number Placeholder 6">
            <a:extLst>
              <a:ext uri="{FF2B5EF4-FFF2-40B4-BE49-F238E27FC236}">
                <a16:creationId xmlns:a16="http://schemas.microsoft.com/office/drawing/2014/main" id="{28DDD2E2-AFC3-1A66-244D-56B4A4CFF8BA}"/>
              </a:ext>
            </a:extLst>
          </p:cNvPr>
          <p:cNvSpPr>
            <a:spLocks noGrp="1"/>
          </p:cNvSpPr>
          <p:nvPr>
            <p:ph type="sldNum" sz="quarter" idx="12"/>
          </p:nvPr>
        </p:nvSpPr>
        <p:spPr>
          <a:xfrm>
            <a:off x="11233434" y="6029868"/>
            <a:ext cx="429372" cy="365125"/>
          </a:xfrm>
        </p:spPr>
        <p:txBody>
          <a:bodyPr anchor="ctr">
            <a:normAutofit/>
          </a:bodyPr>
          <a:lstStyle/>
          <a:p>
            <a:pPr>
              <a:spcAft>
                <a:spcPts val="600"/>
              </a:spcAft>
            </a:pPr>
            <a:fld id="{27F8DDA4-3B80-4E8A-A8F5-521F73BF9127}" type="slidenum">
              <a:rPr lang="en-US" smtClean="0"/>
              <a:pPr>
                <a:spcAft>
                  <a:spcPts val="600"/>
                </a:spcAft>
              </a:pPr>
              <a:t>17</a:t>
            </a:fld>
            <a:endParaRPr lang="en-US"/>
          </a:p>
        </p:txBody>
      </p:sp>
    </p:spTree>
    <p:extLst>
      <p:ext uri="{BB962C8B-B14F-4D97-AF65-F5344CB8AC3E}">
        <p14:creationId xmlns:p14="http://schemas.microsoft.com/office/powerpoint/2010/main" val="18109676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6B1046-3F3F-88DC-588C-B5686A4A2B3E}"/>
              </a:ext>
            </a:extLst>
          </p:cNvPr>
          <p:cNvSpPr>
            <a:spLocks noGrp="1"/>
          </p:cNvSpPr>
          <p:nvPr>
            <p:ph type="title"/>
          </p:nvPr>
        </p:nvSpPr>
        <p:spPr>
          <a:xfrm>
            <a:off x="185877" y="1062360"/>
            <a:ext cx="9948723" cy="5762371"/>
          </a:xfrm>
        </p:spPr>
        <p:txBody>
          <a:bodyPr anchor="b">
            <a:normAutofit/>
          </a:bodyPr>
          <a:lstStyle/>
          <a:p>
            <a:r>
              <a:rPr lang="en-US"/>
              <a:t>Monitoring and Logging</a:t>
            </a:r>
          </a:p>
        </p:txBody>
      </p:sp>
      <p:sp>
        <p:nvSpPr>
          <p:cNvPr id="5" name="Date Placeholder 4">
            <a:extLst>
              <a:ext uri="{FF2B5EF4-FFF2-40B4-BE49-F238E27FC236}">
                <a16:creationId xmlns:a16="http://schemas.microsoft.com/office/drawing/2014/main" id="{900CEAEE-0D56-D5EC-0ACD-8587FDAC4779}"/>
              </a:ext>
            </a:extLst>
          </p:cNvPr>
          <p:cNvSpPr>
            <a:spLocks noGrp="1"/>
          </p:cNvSpPr>
          <p:nvPr>
            <p:ph type="dt" sz="half" idx="10"/>
          </p:nvPr>
        </p:nvSpPr>
        <p:spPr>
          <a:xfrm>
            <a:off x="10134600" y="5991663"/>
            <a:ext cx="1079954" cy="365125"/>
          </a:xfrm>
        </p:spPr>
        <p:txBody>
          <a:bodyPr anchor="ctr">
            <a:normAutofit/>
          </a:bodyPr>
          <a:lstStyle/>
          <a:p>
            <a:pPr>
              <a:spcAft>
                <a:spcPts val="600"/>
              </a:spcAft>
            </a:pPr>
            <a:fld id="{06866CBB-6F1F-436D-A8C6-FABC4CF2B536}" type="datetime1">
              <a:rPr lang="en-US" smtClean="0"/>
              <a:pPr>
                <a:spcAft>
                  <a:spcPts val="600"/>
                </a:spcAft>
              </a:pPr>
              <a:t>12/7/2025</a:t>
            </a:fld>
            <a:endParaRPr lang="en-US"/>
          </a:p>
        </p:txBody>
      </p:sp>
      <p:sp>
        <p:nvSpPr>
          <p:cNvPr id="6" name="Slide Number Placeholder 5">
            <a:extLst>
              <a:ext uri="{FF2B5EF4-FFF2-40B4-BE49-F238E27FC236}">
                <a16:creationId xmlns:a16="http://schemas.microsoft.com/office/drawing/2014/main" id="{4810D0CF-22B7-1446-4025-8BA08C26C729}"/>
              </a:ext>
            </a:extLst>
          </p:cNvPr>
          <p:cNvSpPr>
            <a:spLocks noGrp="1"/>
          </p:cNvSpPr>
          <p:nvPr>
            <p:ph type="sldNum" sz="quarter" idx="12"/>
          </p:nvPr>
        </p:nvSpPr>
        <p:spPr>
          <a:xfrm>
            <a:off x="11210544" y="5991663"/>
            <a:ext cx="429372" cy="365125"/>
          </a:xfrm>
        </p:spPr>
        <p:txBody>
          <a:bodyPr anchor="ctr">
            <a:normAutofit/>
          </a:bodyPr>
          <a:lstStyle/>
          <a:p>
            <a:pPr>
              <a:spcAft>
                <a:spcPts val="600"/>
              </a:spcAft>
            </a:pPr>
            <a:fld id="{27F8DDA4-3B80-4E8A-A8F5-521F73BF9127}" type="slidenum">
              <a:rPr lang="en-US" smtClean="0"/>
              <a:pPr>
                <a:spcAft>
                  <a:spcPts val="600"/>
                </a:spcAft>
              </a:pPr>
              <a:t>18</a:t>
            </a:fld>
            <a:endParaRPr lang="en-US"/>
          </a:p>
        </p:txBody>
      </p:sp>
    </p:spTree>
    <p:extLst>
      <p:ext uri="{BB962C8B-B14F-4D97-AF65-F5344CB8AC3E}">
        <p14:creationId xmlns:p14="http://schemas.microsoft.com/office/powerpoint/2010/main" val="21078721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http://teekid.com/istockphoto/banner/banner3.jpg">
            <a:extLst>
              <a:ext uri="{FF2B5EF4-FFF2-40B4-BE49-F238E27FC236}">
                <a16:creationId xmlns:a16="http://schemas.microsoft.com/office/drawing/2014/main" id="{4DD61CE9-093C-4AE8-88AB-9F829E1A377D}"/>
              </a:ext>
            </a:extLst>
          </p:cNvPr>
          <p:cNvPicPr>
            <a:picLocks noGrp="1" noChangeAspect="1"/>
          </p:cNvPicPr>
          <p:nvPr>
            <p:ph type="pic" sz="quarter" idx="13"/>
          </p:nvPr>
        </p:nvPicPr>
        <p:blipFill>
          <a:blip r:embed="rId3"/>
          <a:srcRect l="452" r="1" b="1"/>
          <a:stretch>
            <a:fillRect/>
          </a:stretch>
        </p:blipFill>
        <p:spPr>
          <a:xfrm>
            <a:off x="20" y="1"/>
            <a:ext cx="4800580" cy="4822372"/>
          </a:xfrm>
          <a:prstGeom prst="rect">
            <a:avLst/>
          </a:prstGeom>
          <a:noFill/>
        </p:spPr>
      </p:pic>
      <p:sp>
        <p:nvSpPr>
          <p:cNvPr id="2" name="Title 1">
            <a:extLst>
              <a:ext uri="{FF2B5EF4-FFF2-40B4-BE49-F238E27FC236}">
                <a16:creationId xmlns:a16="http://schemas.microsoft.com/office/drawing/2014/main" id="{5C1B0F61-7DFF-3602-FA3C-8CEAEE64A2A8}"/>
              </a:ext>
            </a:extLst>
          </p:cNvPr>
          <p:cNvSpPr>
            <a:spLocks noGrp="1"/>
          </p:cNvSpPr>
          <p:nvPr>
            <p:ph type="title"/>
          </p:nvPr>
        </p:nvSpPr>
        <p:spPr>
          <a:xfrm>
            <a:off x="1002085" y="4374100"/>
            <a:ext cx="3897905" cy="1380814"/>
          </a:xfrm>
        </p:spPr>
        <p:txBody>
          <a:bodyPr anchor="t">
            <a:normAutofit/>
          </a:bodyPr>
          <a:lstStyle/>
          <a:p>
            <a:r>
              <a:rPr lang="en-US"/>
              <a:t>Observability Stack and Alerting</a:t>
            </a:r>
          </a:p>
        </p:txBody>
      </p:sp>
      <p:sp>
        <p:nvSpPr>
          <p:cNvPr id="4" name="Content Placeholder 3">
            <a:extLst>
              <a:ext uri="{FF2B5EF4-FFF2-40B4-BE49-F238E27FC236}">
                <a16:creationId xmlns:a16="http://schemas.microsoft.com/office/drawing/2014/main" id="{AF6B6A24-321B-9DAF-1BD7-C5F89DC6EE1A}"/>
              </a:ext>
            </a:extLst>
          </p:cNvPr>
          <p:cNvSpPr>
            <a:spLocks noGrp="1"/>
          </p:cNvSpPr>
          <p:nvPr>
            <p:ph idx="1"/>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389516" y="685800"/>
            <a:ext cx="5430884" cy="5204983"/>
          </a:xfrm>
        </p:spPr>
        <p:txBody>
          <a:bodyPr>
            <a:normAutofit/>
          </a:bodyPr>
          <a:lstStyle/>
          <a:p>
            <a:pPr marL="0" indent="0">
              <a:spcBef>
                <a:spcPts val="2500"/>
              </a:spcBef>
              <a:buFont typeface="Arial" panose="020B0604020202020204" pitchFamily="34" charset="0"/>
              <a:buNone/>
            </a:pPr>
            <a:r>
              <a:rPr lang="en-US" b="1"/>
              <a:t>Metrics Collection and Visualization</a:t>
            </a:r>
          </a:p>
          <a:p>
            <a:pPr marL="0" lvl="1" indent="0">
              <a:buFont typeface="Arial" panose="020B0604020202020204" pitchFamily="34" charset="0"/>
              <a:buNone/>
            </a:pPr>
            <a:r>
              <a:t>Prometheus collects metrics while Grafana visualizes real-time system performance and health data.</a:t>
            </a:r>
            <a:endParaRPr lang="en-US"/>
          </a:p>
          <a:p>
            <a:pPr marL="0" indent="0">
              <a:spcBef>
                <a:spcPts val="2500"/>
              </a:spcBef>
              <a:buFont typeface="Arial" panose="020B0604020202020204" pitchFamily="34" charset="0"/>
              <a:buNone/>
            </a:pPr>
            <a:r>
              <a:rPr lang="en-US" b="1"/>
              <a:t>Log Aggregation and Analysis</a:t>
            </a:r>
          </a:p>
          <a:p>
            <a:pPr marL="0" lvl="1" indent="0">
              <a:buFont typeface="Arial" panose="020B0604020202020204" pitchFamily="34" charset="0"/>
              <a:buNone/>
            </a:pPr>
            <a:r>
              <a:t>Fluentd gathers logs from microservices and sends them to OpenSearch for indexing and in-depth analysis.</a:t>
            </a:r>
            <a:endParaRPr lang="en-US"/>
          </a:p>
          <a:p>
            <a:pPr marL="0" indent="0">
              <a:spcBef>
                <a:spcPts val="2500"/>
              </a:spcBef>
              <a:buFont typeface="Arial" panose="020B0604020202020204" pitchFamily="34" charset="0"/>
              <a:buNone/>
            </a:pPr>
            <a:r>
              <a:rPr lang="en-US" b="1"/>
              <a:t>Insightful Dashboards</a:t>
            </a:r>
          </a:p>
          <a:p>
            <a:pPr marL="0" lvl="1" indent="0">
              <a:buFont typeface="Arial" panose="020B0604020202020204" pitchFamily="34" charset="0"/>
              <a:buNone/>
            </a:pPr>
            <a:r>
              <a:t>Grafana and OpenSearch dashboards provide detailed views of application behavior and resource utilization.</a:t>
            </a:r>
            <a:endParaRPr lang="en-US"/>
          </a:p>
          <a:p>
            <a:pPr marL="0" indent="0">
              <a:spcBef>
                <a:spcPts val="2500"/>
              </a:spcBef>
              <a:buFont typeface="Arial" panose="020B0604020202020204" pitchFamily="34" charset="0"/>
              <a:buNone/>
            </a:pPr>
            <a:r>
              <a:rPr lang="en-US" b="1"/>
              <a:t>Proactive Alerting</a:t>
            </a:r>
          </a:p>
          <a:p>
            <a:pPr marL="0" lvl="1" indent="0">
              <a:buFont typeface="Arial" panose="020B0604020202020204" pitchFamily="34" charset="0"/>
              <a:buNone/>
            </a:pPr>
            <a:r>
              <a:t>Alerting systems notify operators about anomalies to ensure timely issue detection and resolution.</a:t>
            </a:r>
            <a:endParaRPr lang="en-US"/>
          </a:p>
        </p:txBody>
      </p:sp>
      <p:sp>
        <p:nvSpPr>
          <p:cNvPr id="5" name="Footer Placeholder 4">
            <a:extLst>
              <a:ext uri="{FF2B5EF4-FFF2-40B4-BE49-F238E27FC236}">
                <a16:creationId xmlns:a16="http://schemas.microsoft.com/office/drawing/2014/main" id="{555FC423-610C-7EBE-D44D-B4C963D21694}"/>
              </a:ext>
            </a:extLst>
          </p:cNvPr>
          <p:cNvSpPr>
            <a:spLocks noGrp="1"/>
          </p:cNvSpPr>
          <p:nvPr>
            <p:ph type="ftr" sz="quarter" idx="11"/>
          </p:nvPr>
        </p:nvSpPr>
        <p:spPr>
          <a:xfrm>
            <a:off x="602974" y="6029867"/>
            <a:ext cx="1911096" cy="365126"/>
          </a:xfrm>
        </p:spPr>
        <p:txBody>
          <a:bodyPr anchor="ctr">
            <a:normAutofit/>
          </a:bodyPr>
          <a:lstStyle/>
          <a:p>
            <a:pPr>
              <a:spcAft>
                <a:spcPts val="600"/>
              </a:spcAft>
            </a:pPr>
            <a:r>
              <a:rPr lang="en-US"/>
              <a:t>Sample Footer Text</a:t>
            </a:r>
          </a:p>
        </p:txBody>
      </p:sp>
      <p:sp>
        <p:nvSpPr>
          <p:cNvPr id="6" name="Date Placeholder 5">
            <a:extLst>
              <a:ext uri="{FF2B5EF4-FFF2-40B4-BE49-F238E27FC236}">
                <a16:creationId xmlns:a16="http://schemas.microsoft.com/office/drawing/2014/main" id="{231BCA49-BC79-5D42-4760-9ED2FFC08E46}"/>
              </a:ext>
            </a:extLst>
          </p:cNvPr>
          <p:cNvSpPr>
            <a:spLocks noGrp="1"/>
          </p:cNvSpPr>
          <p:nvPr>
            <p:ph type="dt" sz="half" idx="10"/>
          </p:nvPr>
        </p:nvSpPr>
        <p:spPr>
          <a:xfrm>
            <a:off x="10058400" y="6029868"/>
            <a:ext cx="1179576" cy="365125"/>
          </a:xfrm>
        </p:spPr>
        <p:txBody>
          <a:bodyPr anchor="ctr">
            <a:normAutofit/>
          </a:bodyPr>
          <a:lstStyle/>
          <a:p>
            <a:pPr>
              <a:spcAft>
                <a:spcPts val="600"/>
              </a:spcAft>
            </a:pPr>
            <a:fld id="{B3C0EDEC-0890-4E6D-9DE0-ECAF543851A7}" type="datetime1">
              <a:rPr lang="en-US" smtClean="0"/>
              <a:pPr>
                <a:spcAft>
                  <a:spcPts val="600"/>
                </a:spcAft>
              </a:pPr>
              <a:t>12/7/2025</a:t>
            </a:fld>
            <a:endParaRPr lang="en-US"/>
          </a:p>
        </p:txBody>
      </p:sp>
      <p:sp>
        <p:nvSpPr>
          <p:cNvPr id="7" name="Slide Number Placeholder 6">
            <a:extLst>
              <a:ext uri="{FF2B5EF4-FFF2-40B4-BE49-F238E27FC236}">
                <a16:creationId xmlns:a16="http://schemas.microsoft.com/office/drawing/2014/main" id="{041AF590-3289-0349-7F95-5D6D3FCA4D9A}"/>
              </a:ext>
            </a:extLst>
          </p:cNvPr>
          <p:cNvSpPr>
            <a:spLocks noGrp="1"/>
          </p:cNvSpPr>
          <p:nvPr>
            <p:ph type="sldNum" sz="quarter" idx="12"/>
          </p:nvPr>
        </p:nvSpPr>
        <p:spPr>
          <a:xfrm>
            <a:off x="11233434" y="6029868"/>
            <a:ext cx="429372" cy="365125"/>
          </a:xfrm>
        </p:spPr>
        <p:txBody>
          <a:bodyPr anchor="ctr">
            <a:normAutofit/>
          </a:bodyPr>
          <a:lstStyle/>
          <a:p>
            <a:pPr>
              <a:spcAft>
                <a:spcPts val="600"/>
              </a:spcAft>
            </a:pPr>
            <a:fld id="{27F8DDA4-3B80-4E8A-A8F5-521F73BF9127}" type="slidenum">
              <a:rPr lang="en-US" smtClean="0"/>
              <a:pPr>
                <a:spcAft>
                  <a:spcPts val="600"/>
                </a:spcAft>
              </a:pPr>
              <a:t>19</a:t>
            </a:fld>
            <a:endParaRPr lang="en-US"/>
          </a:p>
        </p:txBody>
      </p:sp>
    </p:spTree>
    <p:extLst>
      <p:ext uri="{BB962C8B-B14F-4D97-AF65-F5344CB8AC3E}">
        <p14:creationId xmlns:p14="http://schemas.microsoft.com/office/powerpoint/2010/main" val="40290979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007E37-5CDE-82E8-0EDF-9DFA78FD5EE3}"/>
              </a:ext>
            </a:extLst>
          </p:cNvPr>
          <p:cNvSpPr>
            <a:spLocks noGrp="1"/>
          </p:cNvSpPr>
          <p:nvPr>
            <p:ph type="title"/>
          </p:nvPr>
        </p:nvSpPr>
        <p:spPr>
          <a:xfrm>
            <a:off x="185877" y="1062360"/>
            <a:ext cx="9948723" cy="5762371"/>
          </a:xfrm>
        </p:spPr>
        <p:txBody>
          <a:bodyPr anchor="b">
            <a:normAutofit/>
          </a:bodyPr>
          <a:lstStyle/>
          <a:p>
            <a:r>
              <a:rPr lang="en-US"/>
              <a:t>Introduction &amp; Project Overview</a:t>
            </a:r>
          </a:p>
        </p:txBody>
      </p:sp>
      <p:sp>
        <p:nvSpPr>
          <p:cNvPr id="5" name="Date Placeholder 4">
            <a:extLst>
              <a:ext uri="{FF2B5EF4-FFF2-40B4-BE49-F238E27FC236}">
                <a16:creationId xmlns:a16="http://schemas.microsoft.com/office/drawing/2014/main" id="{F05B5233-2279-2D78-B83A-CE6B612BF5A3}"/>
              </a:ext>
            </a:extLst>
          </p:cNvPr>
          <p:cNvSpPr>
            <a:spLocks noGrp="1"/>
          </p:cNvSpPr>
          <p:nvPr>
            <p:ph type="dt" sz="half" idx="10"/>
          </p:nvPr>
        </p:nvSpPr>
        <p:spPr>
          <a:xfrm>
            <a:off x="10134600" y="5991663"/>
            <a:ext cx="1079954" cy="365125"/>
          </a:xfrm>
        </p:spPr>
        <p:txBody>
          <a:bodyPr anchor="ctr">
            <a:normAutofit/>
          </a:bodyPr>
          <a:lstStyle/>
          <a:p>
            <a:pPr>
              <a:spcAft>
                <a:spcPts val="600"/>
              </a:spcAft>
            </a:pPr>
            <a:fld id="{06866CBB-6F1F-436D-A8C6-FABC4CF2B536}" type="datetime1">
              <a:rPr lang="en-US" smtClean="0"/>
              <a:pPr>
                <a:spcAft>
                  <a:spcPts val="600"/>
                </a:spcAft>
              </a:pPr>
              <a:t>12/7/2025</a:t>
            </a:fld>
            <a:endParaRPr lang="en-US"/>
          </a:p>
        </p:txBody>
      </p:sp>
      <p:sp>
        <p:nvSpPr>
          <p:cNvPr id="6" name="Slide Number Placeholder 5">
            <a:extLst>
              <a:ext uri="{FF2B5EF4-FFF2-40B4-BE49-F238E27FC236}">
                <a16:creationId xmlns:a16="http://schemas.microsoft.com/office/drawing/2014/main" id="{13301318-0DF7-B40F-B024-5C24B1CED1ED}"/>
              </a:ext>
            </a:extLst>
          </p:cNvPr>
          <p:cNvSpPr>
            <a:spLocks noGrp="1"/>
          </p:cNvSpPr>
          <p:nvPr>
            <p:ph type="sldNum" sz="quarter" idx="12"/>
          </p:nvPr>
        </p:nvSpPr>
        <p:spPr>
          <a:xfrm>
            <a:off x="11210544" y="5991663"/>
            <a:ext cx="429372" cy="365125"/>
          </a:xfrm>
        </p:spPr>
        <p:txBody>
          <a:bodyPr anchor="ctr">
            <a:normAutofit/>
          </a:bodyPr>
          <a:lstStyle/>
          <a:p>
            <a:pPr>
              <a:spcAft>
                <a:spcPts val="600"/>
              </a:spcAft>
            </a:pPr>
            <a:fld id="{27F8DDA4-3B80-4E8A-A8F5-521F73BF9127}" type="slidenum">
              <a:rPr lang="en-US" smtClean="0"/>
              <a:pPr>
                <a:spcAft>
                  <a:spcPts val="600"/>
                </a:spcAft>
              </a:pPr>
              <a:t>2</a:t>
            </a:fld>
            <a:endParaRPr lang="en-US"/>
          </a:p>
        </p:txBody>
      </p:sp>
    </p:spTree>
    <p:extLst>
      <p:ext uri="{BB962C8B-B14F-4D97-AF65-F5344CB8AC3E}">
        <p14:creationId xmlns:p14="http://schemas.microsoft.com/office/powerpoint/2010/main" val="42530774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E9D6F7-318D-5EC2-6147-AFDE340DA7F9}"/>
              </a:ext>
            </a:extLst>
          </p:cNvPr>
          <p:cNvSpPr>
            <a:spLocks noGrp="1"/>
          </p:cNvSpPr>
          <p:nvPr>
            <p:ph type="title"/>
          </p:nvPr>
        </p:nvSpPr>
        <p:spPr>
          <a:xfrm>
            <a:off x="185877" y="1062360"/>
            <a:ext cx="9948723" cy="5762371"/>
          </a:xfrm>
        </p:spPr>
        <p:txBody>
          <a:bodyPr anchor="b">
            <a:normAutofit/>
          </a:bodyPr>
          <a:lstStyle/>
          <a:p>
            <a:r>
              <a:rPr lang="en-US"/>
              <a:t>Challenges and Solutions</a:t>
            </a:r>
          </a:p>
        </p:txBody>
      </p:sp>
      <p:sp>
        <p:nvSpPr>
          <p:cNvPr id="5" name="Date Placeholder 4">
            <a:extLst>
              <a:ext uri="{FF2B5EF4-FFF2-40B4-BE49-F238E27FC236}">
                <a16:creationId xmlns:a16="http://schemas.microsoft.com/office/drawing/2014/main" id="{C710C8FB-F5C8-DA5B-DD9C-F4B3CC954882}"/>
              </a:ext>
            </a:extLst>
          </p:cNvPr>
          <p:cNvSpPr>
            <a:spLocks noGrp="1"/>
          </p:cNvSpPr>
          <p:nvPr>
            <p:ph type="dt" sz="half" idx="10"/>
          </p:nvPr>
        </p:nvSpPr>
        <p:spPr>
          <a:xfrm>
            <a:off x="10134600" y="5991663"/>
            <a:ext cx="1079954" cy="365125"/>
          </a:xfrm>
        </p:spPr>
        <p:txBody>
          <a:bodyPr anchor="ctr">
            <a:normAutofit/>
          </a:bodyPr>
          <a:lstStyle/>
          <a:p>
            <a:pPr>
              <a:spcAft>
                <a:spcPts val="600"/>
              </a:spcAft>
            </a:pPr>
            <a:fld id="{06866CBB-6F1F-436D-A8C6-FABC4CF2B536}" type="datetime1">
              <a:rPr lang="en-US" smtClean="0"/>
              <a:pPr>
                <a:spcAft>
                  <a:spcPts val="600"/>
                </a:spcAft>
              </a:pPr>
              <a:t>12/7/2025</a:t>
            </a:fld>
            <a:endParaRPr lang="en-US"/>
          </a:p>
        </p:txBody>
      </p:sp>
      <p:sp>
        <p:nvSpPr>
          <p:cNvPr id="6" name="Slide Number Placeholder 5">
            <a:extLst>
              <a:ext uri="{FF2B5EF4-FFF2-40B4-BE49-F238E27FC236}">
                <a16:creationId xmlns:a16="http://schemas.microsoft.com/office/drawing/2014/main" id="{4639FCAA-5EB1-D86B-2B51-7396C3E99518}"/>
              </a:ext>
            </a:extLst>
          </p:cNvPr>
          <p:cNvSpPr>
            <a:spLocks noGrp="1"/>
          </p:cNvSpPr>
          <p:nvPr>
            <p:ph type="sldNum" sz="quarter" idx="12"/>
          </p:nvPr>
        </p:nvSpPr>
        <p:spPr>
          <a:xfrm>
            <a:off x="11210544" y="5991663"/>
            <a:ext cx="429372" cy="365125"/>
          </a:xfrm>
        </p:spPr>
        <p:txBody>
          <a:bodyPr anchor="ctr">
            <a:normAutofit/>
          </a:bodyPr>
          <a:lstStyle/>
          <a:p>
            <a:pPr>
              <a:spcAft>
                <a:spcPts val="600"/>
              </a:spcAft>
            </a:pPr>
            <a:fld id="{27F8DDA4-3B80-4E8A-A8F5-521F73BF9127}" type="slidenum">
              <a:rPr lang="en-US" smtClean="0"/>
              <a:pPr>
                <a:spcAft>
                  <a:spcPts val="600"/>
                </a:spcAft>
              </a:pPr>
              <a:t>20</a:t>
            </a:fld>
            <a:endParaRPr lang="en-US"/>
          </a:p>
        </p:txBody>
      </p:sp>
    </p:spTree>
    <p:extLst>
      <p:ext uri="{BB962C8B-B14F-4D97-AF65-F5344CB8AC3E}">
        <p14:creationId xmlns:p14="http://schemas.microsoft.com/office/powerpoint/2010/main" val="26214635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business people in office. Five businessman looking at team building, two men and four women. Serbian people at the office">
            <a:extLst>
              <a:ext uri="{FF2B5EF4-FFF2-40B4-BE49-F238E27FC236}">
                <a16:creationId xmlns:a16="http://schemas.microsoft.com/office/drawing/2014/main" id="{53185EC2-FF45-45DB-9877-DDCA27958A3D}"/>
              </a:ext>
            </a:extLst>
          </p:cNvPr>
          <p:cNvPicPr>
            <a:picLocks noGrp="1" noChangeAspect="1"/>
          </p:cNvPicPr>
          <p:nvPr>
            <p:ph type="pic" sz="quarter" idx="13"/>
          </p:nvPr>
        </p:nvPicPr>
        <p:blipFill>
          <a:blip r:embed="rId3"/>
          <a:srcRect l="29575" r="14430" b="1"/>
          <a:stretch>
            <a:fillRect/>
          </a:stretch>
        </p:blipFill>
        <p:spPr>
          <a:xfrm>
            <a:off x="20" y="1"/>
            <a:ext cx="4800580" cy="4822372"/>
          </a:xfrm>
          <a:prstGeom prst="rect">
            <a:avLst/>
          </a:prstGeom>
          <a:noFill/>
        </p:spPr>
      </p:pic>
      <p:sp>
        <p:nvSpPr>
          <p:cNvPr id="2" name="Title 1">
            <a:extLst>
              <a:ext uri="{FF2B5EF4-FFF2-40B4-BE49-F238E27FC236}">
                <a16:creationId xmlns:a16="http://schemas.microsoft.com/office/drawing/2014/main" id="{F79C535D-9355-1849-58BB-1FCE27012D8D}"/>
              </a:ext>
            </a:extLst>
          </p:cNvPr>
          <p:cNvSpPr>
            <a:spLocks noGrp="1"/>
          </p:cNvSpPr>
          <p:nvPr>
            <p:ph type="title"/>
          </p:nvPr>
        </p:nvSpPr>
        <p:spPr>
          <a:xfrm>
            <a:off x="1002085" y="4374100"/>
            <a:ext cx="3897905" cy="1380814"/>
          </a:xfrm>
        </p:spPr>
        <p:txBody>
          <a:bodyPr anchor="t">
            <a:normAutofit/>
          </a:bodyPr>
          <a:lstStyle/>
          <a:p>
            <a:r>
              <a:rPr lang="en-US" sz="2600"/>
              <a:t>Implementation Hurdles and Resolutions</a:t>
            </a:r>
          </a:p>
        </p:txBody>
      </p:sp>
      <p:sp>
        <p:nvSpPr>
          <p:cNvPr id="4" name="Content Placeholder 3">
            <a:extLst>
              <a:ext uri="{FF2B5EF4-FFF2-40B4-BE49-F238E27FC236}">
                <a16:creationId xmlns:a16="http://schemas.microsoft.com/office/drawing/2014/main" id="{F5A019BF-AFCF-6BAC-4884-0FAB81C90744}"/>
              </a:ext>
            </a:extLst>
          </p:cNvPr>
          <p:cNvSpPr>
            <a:spLocks noGrp="1"/>
          </p:cNvSpPr>
          <p:nvPr>
            <p:ph idx="1"/>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389516" y="685800"/>
            <a:ext cx="5430884" cy="5204983"/>
          </a:xfrm>
        </p:spPr>
        <p:txBody>
          <a:bodyPr>
            <a:normAutofit/>
          </a:bodyPr>
          <a:lstStyle/>
          <a:p>
            <a:pPr marL="0" indent="0">
              <a:spcBef>
                <a:spcPts val="2500"/>
              </a:spcBef>
              <a:buFont typeface="Arial" panose="020B0604020202020204" pitchFamily="34" charset="0"/>
              <a:buNone/>
            </a:pPr>
            <a:r>
              <a:rPr lang="en-US" b="1"/>
              <a:t>Zero Trust Configuration</a:t>
            </a:r>
          </a:p>
          <a:p>
            <a:pPr marL="0" lvl="1" indent="0">
              <a:buFont typeface="Arial" panose="020B0604020202020204" pitchFamily="34" charset="0"/>
              <a:buNone/>
            </a:pPr>
            <a:r>
              <a:t>Implementing Istio for zero trust enforcement posed configuration challenges resolved through iterative testing and best practices.</a:t>
            </a:r>
            <a:endParaRPr lang="en-US"/>
          </a:p>
          <a:p>
            <a:pPr marL="0" indent="0">
              <a:spcBef>
                <a:spcPts val="2500"/>
              </a:spcBef>
              <a:buFont typeface="Arial" panose="020B0604020202020204" pitchFamily="34" charset="0"/>
              <a:buNone/>
            </a:pPr>
            <a:r>
              <a:rPr lang="en-US" b="1"/>
              <a:t>CI/CD Workflow Management</a:t>
            </a:r>
          </a:p>
          <a:p>
            <a:pPr marL="0" lvl="1" indent="0">
              <a:buFont typeface="Arial" panose="020B0604020202020204" pitchFamily="34" charset="0"/>
              <a:buNone/>
            </a:pPr>
            <a:r>
              <a:t>Complex CI/CD workflows were managed using GitOps automation, streamlining deployments and reducing manual tasks.</a:t>
            </a:r>
            <a:endParaRPr lang="en-US"/>
          </a:p>
          <a:p>
            <a:pPr marL="0" indent="0">
              <a:spcBef>
                <a:spcPts val="2500"/>
              </a:spcBef>
              <a:buFont typeface="Arial" panose="020B0604020202020204" pitchFamily="34" charset="0"/>
              <a:buNone/>
            </a:pPr>
            <a:r>
              <a:rPr lang="en-US" b="1"/>
              <a:t>Performance Optimization</a:t>
            </a:r>
          </a:p>
          <a:p>
            <a:pPr marL="0" lvl="1" indent="0">
              <a:buFont typeface="Arial" panose="020B0604020202020204" pitchFamily="34" charset="0"/>
              <a:buNone/>
            </a:pPr>
            <a:r>
              <a:t>Database performance bottlenecks were resolved by optimizing schema design and implementing indexing strategies.</a:t>
            </a:r>
            <a:endParaRPr lang="en-US"/>
          </a:p>
          <a:p>
            <a:pPr marL="0" indent="0">
              <a:spcBef>
                <a:spcPts val="2500"/>
              </a:spcBef>
              <a:buFont typeface="Arial" panose="020B0604020202020204" pitchFamily="34" charset="0"/>
              <a:buNone/>
            </a:pPr>
            <a:r>
              <a:rPr lang="en-US" b="1"/>
              <a:t>Security Enhancements</a:t>
            </a:r>
          </a:p>
          <a:p>
            <a:pPr marL="0" lvl="1" indent="0">
              <a:buFont typeface="Arial" panose="020B0604020202020204" pitchFamily="34" charset="0"/>
              <a:buNone/>
            </a:pPr>
            <a:r>
              <a:t>Advanced scanning tools and strict RBAC policies mitigated security concerns and strengthened architecture.</a:t>
            </a:r>
            <a:endParaRPr lang="en-US"/>
          </a:p>
        </p:txBody>
      </p:sp>
      <p:sp>
        <p:nvSpPr>
          <p:cNvPr id="5" name="Footer Placeholder 4">
            <a:extLst>
              <a:ext uri="{FF2B5EF4-FFF2-40B4-BE49-F238E27FC236}">
                <a16:creationId xmlns:a16="http://schemas.microsoft.com/office/drawing/2014/main" id="{5D1B3E24-1167-AB21-9982-EC28FA1D714C}"/>
              </a:ext>
            </a:extLst>
          </p:cNvPr>
          <p:cNvSpPr>
            <a:spLocks noGrp="1"/>
          </p:cNvSpPr>
          <p:nvPr>
            <p:ph type="ftr" sz="quarter" idx="11"/>
          </p:nvPr>
        </p:nvSpPr>
        <p:spPr>
          <a:xfrm>
            <a:off x="602974" y="6029867"/>
            <a:ext cx="1911096" cy="365126"/>
          </a:xfrm>
        </p:spPr>
        <p:txBody>
          <a:bodyPr anchor="ctr">
            <a:normAutofit/>
          </a:bodyPr>
          <a:lstStyle/>
          <a:p>
            <a:pPr>
              <a:spcAft>
                <a:spcPts val="600"/>
              </a:spcAft>
            </a:pPr>
            <a:r>
              <a:rPr lang="en-US"/>
              <a:t>Sample Footer Text</a:t>
            </a:r>
          </a:p>
        </p:txBody>
      </p:sp>
      <p:sp>
        <p:nvSpPr>
          <p:cNvPr id="6" name="Date Placeholder 5">
            <a:extLst>
              <a:ext uri="{FF2B5EF4-FFF2-40B4-BE49-F238E27FC236}">
                <a16:creationId xmlns:a16="http://schemas.microsoft.com/office/drawing/2014/main" id="{8A586B7C-86ED-A326-2C34-94E4674530F7}"/>
              </a:ext>
            </a:extLst>
          </p:cNvPr>
          <p:cNvSpPr>
            <a:spLocks noGrp="1"/>
          </p:cNvSpPr>
          <p:nvPr>
            <p:ph type="dt" sz="half" idx="10"/>
          </p:nvPr>
        </p:nvSpPr>
        <p:spPr>
          <a:xfrm>
            <a:off x="10058400" y="6029868"/>
            <a:ext cx="1179576" cy="365125"/>
          </a:xfrm>
        </p:spPr>
        <p:txBody>
          <a:bodyPr anchor="ctr">
            <a:normAutofit/>
          </a:bodyPr>
          <a:lstStyle/>
          <a:p>
            <a:pPr>
              <a:spcAft>
                <a:spcPts val="600"/>
              </a:spcAft>
            </a:pPr>
            <a:fld id="{B3C0EDEC-0890-4E6D-9DE0-ECAF543851A7}" type="datetime1">
              <a:rPr lang="en-US" smtClean="0"/>
              <a:pPr>
                <a:spcAft>
                  <a:spcPts val="600"/>
                </a:spcAft>
              </a:pPr>
              <a:t>12/7/2025</a:t>
            </a:fld>
            <a:endParaRPr lang="en-US"/>
          </a:p>
        </p:txBody>
      </p:sp>
      <p:sp>
        <p:nvSpPr>
          <p:cNvPr id="7" name="Slide Number Placeholder 6">
            <a:extLst>
              <a:ext uri="{FF2B5EF4-FFF2-40B4-BE49-F238E27FC236}">
                <a16:creationId xmlns:a16="http://schemas.microsoft.com/office/drawing/2014/main" id="{88876859-2A86-108C-F600-88426E0F035C}"/>
              </a:ext>
            </a:extLst>
          </p:cNvPr>
          <p:cNvSpPr>
            <a:spLocks noGrp="1"/>
          </p:cNvSpPr>
          <p:nvPr>
            <p:ph type="sldNum" sz="quarter" idx="12"/>
          </p:nvPr>
        </p:nvSpPr>
        <p:spPr>
          <a:xfrm>
            <a:off x="11233434" y="6029868"/>
            <a:ext cx="429372" cy="365125"/>
          </a:xfrm>
        </p:spPr>
        <p:txBody>
          <a:bodyPr anchor="ctr">
            <a:normAutofit/>
          </a:bodyPr>
          <a:lstStyle/>
          <a:p>
            <a:pPr>
              <a:spcAft>
                <a:spcPts val="600"/>
              </a:spcAft>
            </a:pPr>
            <a:fld id="{27F8DDA4-3B80-4E8A-A8F5-521F73BF9127}" type="slidenum">
              <a:rPr lang="en-US" smtClean="0"/>
              <a:pPr>
                <a:spcAft>
                  <a:spcPts val="600"/>
                </a:spcAft>
              </a:pPr>
              <a:t>21</a:t>
            </a:fld>
            <a:endParaRPr lang="en-US"/>
          </a:p>
        </p:txBody>
      </p:sp>
    </p:spTree>
    <p:extLst>
      <p:ext uri="{BB962C8B-B14F-4D97-AF65-F5344CB8AC3E}">
        <p14:creationId xmlns:p14="http://schemas.microsoft.com/office/powerpoint/2010/main" val="26036321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4BD60-A3FB-E395-9E07-78F6066758CC}"/>
              </a:ext>
            </a:extLst>
          </p:cNvPr>
          <p:cNvSpPr>
            <a:spLocks noGrp="1"/>
          </p:cNvSpPr>
          <p:nvPr>
            <p:ph type="title"/>
          </p:nvPr>
        </p:nvSpPr>
        <p:spPr>
          <a:xfrm>
            <a:off x="185877" y="1062360"/>
            <a:ext cx="9948723" cy="5762371"/>
          </a:xfrm>
        </p:spPr>
        <p:txBody>
          <a:bodyPr anchor="b">
            <a:normAutofit/>
          </a:bodyPr>
          <a:lstStyle/>
          <a:p>
            <a:r>
              <a:rPr lang="en-US"/>
              <a:t>Results and Future Improvements</a:t>
            </a:r>
          </a:p>
        </p:txBody>
      </p:sp>
      <p:sp>
        <p:nvSpPr>
          <p:cNvPr id="5" name="Date Placeholder 4">
            <a:extLst>
              <a:ext uri="{FF2B5EF4-FFF2-40B4-BE49-F238E27FC236}">
                <a16:creationId xmlns:a16="http://schemas.microsoft.com/office/drawing/2014/main" id="{CDEFFC97-60ED-D707-54A5-981BC2D9E866}"/>
              </a:ext>
            </a:extLst>
          </p:cNvPr>
          <p:cNvSpPr>
            <a:spLocks noGrp="1"/>
          </p:cNvSpPr>
          <p:nvPr>
            <p:ph type="dt" sz="half" idx="10"/>
          </p:nvPr>
        </p:nvSpPr>
        <p:spPr>
          <a:xfrm>
            <a:off x="10134600" y="5991663"/>
            <a:ext cx="1079954" cy="365125"/>
          </a:xfrm>
        </p:spPr>
        <p:txBody>
          <a:bodyPr anchor="ctr">
            <a:normAutofit/>
          </a:bodyPr>
          <a:lstStyle/>
          <a:p>
            <a:pPr>
              <a:spcAft>
                <a:spcPts val="600"/>
              </a:spcAft>
            </a:pPr>
            <a:fld id="{06866CBB-6F1F-436D-A8C6-FABC4CF2B536}" type="datetime1">
              <a:rPr lang="en-US" smtClean="0"/>
              <a:pPr>
                <a:spcAft>
                  <a:spcPts val="600"/>
                </a:spcAft>
              </a:pPr>
              <a:t>12/7/2025</a:t>
            </a:fld>
            <a:endParaRPr lang="en-US"/>
          </a:p>
        </p:txBody>
      </p:sp>
      <p:sp>
        <p:nvSpPr>
          <p:cNvPr id="6" name="Slide Number Placeholder 5">
            <a:extLst>
              <a:ext uri="{FF2B5EF4-FFF2-40B4-BE49-F238E27FC236}">
                <a16:creationId xmlns:a16="http://schemas.microsoft.com/office/drawing/2014/main" id="{A6099ECD-7E27-445C-944B-340A3762C36B}"/>
              </a:ext>
            </a:extLst>
          </p:cNvPr>
          <p:cNvSpPr>
            <a:spLocks noGrp="1"/>
          </p:cNvSpPr>
          <p:nvPr>
            <p:ph type="sldNum" sz="quarter" idx="12"/>
          </p:nvPr>
        </p:nvSpPr>
        <p:spPr>
          <a:xfrm>
            <a:off x="11210544" y="5991663"/>
            <a:ext cx="429372" cy="365125"/>
          </a:xfrm>
        </p:spPr>
        <p:txBody>
          <a:bodyPr anchor="ctr">
            <a:normAutofit/>
          </a:bodyPr>
          <a:lstStyle/>
          <a:p>
            <a:pPr>
              <a:spcAft>
                <a:spcPts val="600"/>
              </a:spcAft>
            </a:pPr>
            <a:fld id="{27F8DDA4-3B80-4E8A-A8F5-521F73BF9127}" type="slidenum">
              <a:rPr lang="en-US" smtClean="0"/>
              <a:pPr>
                <a:spcAft>
                  <a:spcPts val="600"/>
                </a:spcAft>
              </a:pPr>
              <a:t>22</a:t>
            </a:fld>
            <a:endParaRPr lang="en-US"/>
          </a:p>
        </p:txBody>
      </p:sp>
    </p:spTree>
    <p:extLst>
      <p:ext uri="{BB962C8B-B14F-4D97-AF65-F5344CB8AC3E}">
        <p14:creationId xmlns:p14="http://schemas.microsoft.com/office/powerpoint/2010/main" val="14816626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2E4999-E354-9C27-9F5B-F54979029001}"/>
              </a:ext>
            </a:extLst>
          </p:cNvPr>
          <p:cNvSpPr>
            <a:spLocks noGrp="1"/>
          </p:cNvSpPr>
          <p:nvPr>
            <p:ph type="title"/>
          </p:nvPr>
        </p:nvSpPr>
        <p:spPr>
          <a:xfrm>
            <a:off x="602986" y="265728"/>
            <a:ext cx="10981137" cy="1325563"/>
          </a:xfrm>
        </p:spPr>
        <p:txBody>
          <a:bodyPr anchor="b">
            <a:normAutofit/>
          </a:bodyPr>
          <a:lstStyle/>
          <a:p>
            <a:r>
              <a:rPr lang="en-US"/>
              <a:t>Achievements and Roadmap</a:t>
            </a:r>
          </a:p>
        </p:txBody>
      </p:sp>
      <p:sp>
        <p:nvSpPr>
          <p:cNvPr id="4" name="Footer Placeholder 3">
            <a:extLst>
              <a:ext uri="{FF2B5EF4-FFF2-40B4-BE49-F238E27FC236}">
                <a16:creationId xmlns:a16="http://schemas.microsoft.com/office/drawing/2014/main" id="{C2D37A53-A9DF-E945-ADFB-82F04D11123A}"/>
              </a:ext>
            </a:extLst>
          </p:cNvPr>
          <p:cNvSpPr>
            <a:spLocks noGrp="1"/>
          </p:cNvSpPr>
          <p:nvPr>
            <p:ph type="ftr" sz="quarter" idx="11"/>
          </p:nvPr>
        </p:nvSpPr>
        <p:spPr>
          <a:xfrm>
            <a:off x="605430" y="6029868"/>
            <a:ext cx="1911096" cy="365125"/>
          </a:xfrm>
        </p:spPr>
        <p:txBody>
          <a:bodyPr anchor="ctr">
            <a:normAutofit/>
          </a:bodyPr>
          <a:lstStyle/>
          <a:p>
            <a:pPr>
              <a:spcAft>
                <a:spcPts val="600"/>
              </a:spcAft>
            </a:pPr>
            <a:r>
              <a:rPr lang="en-US"/>
              <a:t>Sample Footer Text</a:t>
            </a:r>
          </a:p>
        </p:txBody>
      </p:sp>
      <p:sp>
        <p:nvSpPr>
          <p:cNvPr id="5" name="Date Placeholder 4">
            <a:extLst>
              <a:ext uri="{FF2B5EF4-FFF2-40B4-BE49-F238E27FC236}">
                <a16:creationId xmlns:a16="http://schemas.microsoft.com/office/drawing/2014/main" id="{3D3F374E-233D-05EF-FDC6-3B3785F6AF96}"/>
              </a:ext>
            </a:extLst>
          </p:cNvPr>
          <p:cNvSpPr>
            <a:spLocks noGrp="1"/>
          </p:cNvSpPr>
          <p:nvPr>
            <p:ph type="dt" sz="half" idx="10"/>
          </p:nvPr>
        </p:nvSpPr>
        <p:spPr>
          <a:xfrm>
            <a:off x="10058400" y="6029868"/>
            <a:ext cx="1182686" cy="365125"/>
          </a:xfrm>
        </p:spPr>
        <p:txBody>
          <a:bodyPr anchor="ctr">
            <a:normAutofit/>
          </a:bodyPr>
          <a:lstStyle/>
          <a:p>
            <a:pPr>
              <a:spcAft>
                <a:spcPts val="600"/>
              </a:spcAft>
            </a:pPr>
            <a:fld id="{D849E410-BE9E-427B-BCB5-604E33C4348E}" type="datetime1">
              <a:rPr lang="en-US" smtClean="0"/>
              <a:pPr>
                <a:spcAft>
                  <a:spcPts val="600"/>
                </a:spcAft>
              </a:pPr>
              <a:t>12/7/2025</a:t>
            </a:fld>
            <a:endParaRPr lang="en-US"/>
          </a:p>
        </p:txBody>
      </p:sp>
      <p:sp>
        <p:nvSpPr>
          <p:cNvPr id="6" name="Slide Number Placeholder 5">
            <a:extLst>
              <a:ext uri="{FF2B5EF4-FFF2-40B4-BE49-F238E27FC236}">
                <a16:creationId xmlns:a16="http://schemas.microsoft.com/office/drawing/2014/main" id="{F1F76F18-1A9D-8156-7192-CF0D33C7A537}"/>
              </a:ext>
            </a:extLst>
          </p:cNvPr>
          <p:cNvSpPr>
            <a:spLocks noGrp="1"/>
          </p:cNvSpPr>
          <p:nvPr>
            <p:ph type="sldNum" sz="quarter" idx="12"/>
          </p:nvPr>
        </p:nvSpPr>
        <p:spPr>
          <a:xfrm>
            <a:off x="11233434" y="6029868"/>
            <a:ext cx="429372" cy="365125"/>
          </a:xfrm>
        </p:spPr>
        <p:txBody>
          <a:bodyPr anchor="ctr">
            <a:normAutofit/>
          </a:bodyPr>
          <a:lstStyle/>
          <a:p>
            <a:pPr>
              <a:spcAft>
                <a:spcPts val="600"/>
              </a:spcAft>
            </a:pPr>
            <a:fld id="{27F8DDA4-3B80-4E8A-A8F5-521F73BF9127}" type="slidenum">
              <a:rPr lang="en-US" smtClean="0"/>
              <a:pPr>
                <a:spcAft>
                  <a:spcPts val="600"/>
                </a:spcAft>
              </a:pPr>
              <a:t>23</a:t>
            </a:fld>
            <a:endParaRPr lang="en-US"/>
          </a:p>
        </p:txBody>
      </p:sp>
      <p:graphicFrame>
        <p:nvGraphicFramePr>
          <p:cNvPr id="7" name="Content Placeholder 6">
            <a:extLst>
              <a:ext uri="{FF2B5EF4-FFF2-40B4-BE49-F238E27FC236}">
                <a16:creationId xmlns:a16="http://schemas.microsoft.com/office/drawing/2014/main" id="{6AE4FCCC-CB0B-4E50-B147-0D62CFB98757}"/>
              </a:ext>
            </a:extLst>
          </p:cNvPr>
          <p:cNvGraphicFramePr>
            <a:graphicFrameLocks noGrp="1"/>
          </p:cNvGraphicFramePr>
          <p:nvPr>
            <p:ph idx="1"/>
            <p:extLst>
              <p:ext uri="{D42A27DB-BD31-4B8C-83A1-F6EECF244321}">
                <p14:modId xmlns:p14="http://schemas.microsoft.com/office/powerpoint/2010/main" val="3778428405"/>
              </p:ext>
              <p:ext uri="{E7BDC344-281C-4309-B0C6-D0EE65EED2A8}">
                <p202:designPr xmlns:p202="http://schemas.microsoft.com/office/powerpoint/2020/02/main">
                  <p202:designTagLst>
                    <p202:designTag name="ARCH:1:CLS" val="InformationBlock"/>
                    <p202:designTag name="ARCH:1:VSVAR" val="VisualTitledTextBox"/>
                  </p202:designTagLst>
                </p202:designPr>
              </p:ext>
            </p:extLst>
          </p:nvPr>
        </p:nvGraphicFramePr>
        <p:xfrm>
          <a:off x="602986" y="1736176"/>
          <a:ext cx="10981137" cy="41988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5425839"/>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2827DE-2F01-8F06-4032-5E07B65DBCE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FE0F080-3D8B-15E2-7171-C765CE533359}"/>
              </a:ext>
            </a:extLst>
          </p:cNvPr>
          <p:cNvSpPr>
            <a:spLocks noGrp="1"/>
          </p:cNvSpPr>
          <p:nvPr>
            <p:ph type="title"/>
          </p:nvPr>
        </p:nvSpPr>
        <p:spPr>
          <a:xfrm>
            <a:off x="185877" y="1062360"/>
            <a:ext cx="9948723" cy="5762371"/>
          </a:xfrm>
        </p:spPr>
        <p:txBody>
          <a:bodyPr anchor="b">
            <a:normAutofit/>
          </a:bodyPr>
          <a:lstStyle/>
          <a:p>
            <a:r>
              <a:rPr lang="en-US" dirty="0"/>
              <a:t>DEMO</a:t>
            </a:r>
          </a:p>
        </p:txBody>
      </p:sp>
      <p:sp>
        <p:nvSpPr>
          <p:cNvPr id="5" name="Date Placeholder 4">
            <a:extLst>
              <a:ext uri="{FF2B5EF4-FFF2-40B4-BE49-F238E27FC236}">
                <a16:creationId xmlns:a16="http://schemas.microsoft.com/office/drawing/2014/main" id="{342137B1-6096-7A3E-3334-111AE24C210F}"/>
              </a:ext>
            </a:extLst>
          </p:cNvPr>
          <p:cNvSpPr>
            <a:spLocks noGrp="1"/>
          </p:cNvSpPr>
          <p:nvPr>
            <p:ph type="dt" sz="half" idx="10"/>
          </p:nvPr>
        </p:nvSpPr>
        <p:spPr>
          <a:xfrm>
            <a:off x="10134600" y="5991663"/>
            <a:ext cx="1079954" cy="365125"/>
          </a:xfrm>
        </p:spPr>
        <p:txBody>
          <a:bodyPr anchor="ctr">
            <a:normAutofit/>
          </a:bodyPr>
          <a:lstStyle/>
          <a:p>
            <a:pPr>
              <a:spcAft>
                <a:spcPts val="600"/>
              </a:spcAft>
            </a:pPr>
            <a:fld id="{06866CBB-6F1F-436D-A8C6-FABC4CF2B536}" type="datetime1">
              <a:rPr lang="en-US" smtClean="0"/>
              <a:pPr>
                <a:spcAft>
                  <a:spcPts val="600"/>
                </a:spcAft>
              </a:pPr>
              <a:t>12/7/2025</a:t>
            </a:fld>
            <a:endParaRPr lang="en-US"/>
          </a:p>
        </p:txBody>
      </p:sp>
      <p:sp>
        <p:nvSpPr>
          <p:cNvPr id="6" name="Slide Number Placeholder 5">
            <a:extLst>
              <a:ext uri="{FF2B5EF4-FFF2-40B4-BE49-F238E27FC236}">
                <a16:creationId xmlns:a16="http://schemas.microsoft.com/office/drawing/2014/main" id="{ED005FCF-FBF4-5E29-B0FF-EC5ABEC1A5C1}"/>
              </a:ext>
            </a:extLst>
          </p:cNvPr>
          <p:cNvSpPr>
            <a:spLocks noGrp="1"/>
          </p:cNvSpPr>
          <p:nvPr>
            <p:ph type="sldNum" sz="quarter" idx="12"/>
          </p:nvPr>
        </p:nvSpPr>
        <p:spPr>
          <a:xfrm>
            <a:off x="11210544" y="5991663"/>
            <a:ext cx="429372" cy="365125"/>
          </a:xfrm>
        </p:spPr>
        <p:txBody>
          <a:bodyPr anchor="ctr">
            <a:normAutofit/>
          </a:bodyPr>
          <a:lstStyle/>
          <a:p>
            <a:pPr>
              <a:spcAft>
                <a:spcPts val="600"/>
              </a:spcAft>
            </a:pPr>
            <a:fld id="{27F8DDA4-3B80-4E8A-A8F5-521F73BF9127}" type="slidenum">
              <a:rPr lang="en-US" smtClean="0"/>
              <a:pPr>
                <a:spcAft>
                  <a:spcPts val="600"/>
                </a:spcAft>
              </a:pPr>
              <a:t>24</a:t>
            </a:fld>
            <a:endParaRPr lang="en-US"/>
          </a:p>
        </p:txBody>
      </p:sp>
    </p:spTree>
    <p:extLst>
      <p:ext uri="{BB962C8B-B14F-4D97-AF65-F5344CB8AC3E}">
        <p14:creationId xmlns:p14="http://schemas.microsoft.com/office/powerpoint/2010/main" val="20145825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abstract Smart home digital concept">
            <a:extLst>
              <a:ext uri="{FF2B5EF4-FFF2-40B4-BE49-F238E27FC236}">
                <a16:creationId xmlns:a16="http://schemas.microsoft.com/office/drawing/2014/main" id="{204D0643-AF16-4616-91B7-98EBDA04538F}"/>
              </a:ext>
            </a:extLst>
          </p:cNvPr>
          <p:cNvPicPr>
            <a:picLocks noGrp="1" noChangeAspect="1"/>
          </p:cNvPicPr>
          <p:nvPr>
            <p:ph type="pic" sz="quarter" idx="13"/>
          </p:nvPr>
        </p:nvPicPr>
        <p:blipFill>
          <a:blip r:embed="rId3"/>
          <a:srcRect l="13556" r="11785" b="3"/>
          <a:stretch>
            <a:fillRect/>
          </a:stretch>
        </p:blipFill>
        <p:spPr>
          <a:xfrm>
            <a:off x="20" y="1"/>
            <a:ext cx="4800580" cy="4822372"/>
          </a:xfrm>
          <a:prstGeom prst="rect">
            <a:avLst/>
          </a:prstGeom>
          <a:noFill/>
        </p:spPr>
      </p:pic>
      <p:sp>
        <p:nvSpPr>
          <p:cNvPr id="2" name="Title 1">
            <a:extLst>
              <a:ext uri="{FF2B5EF4-FFF2-40B4-BE49-F238E27FC236}">
                <a16:creationId xmlns:a16="http://schemas.microsoft.com/office/drawing/2014/main" id="{8F197EE0-F266-4A72-8E26-7D00EA4DCFED}"/>
              </a:ext>
            </a:extLst>
          </p:cNvPr>
          <p:cNvSpPr>
            <a:spLocks noGrp="1"/>
          </p:cNvSpPr>
          <p:nvPr>
            <p:ph type="title"/>
          </p:nvPr>
        </p:nvSpPr>
        <p:spPr>
          <a:xfrm>
            <a:off x="1002085" y="4374100"/>
            <a:ext cx="3897905" cy="1380814"/>
          </a:xfrm>
        </p:spPr>
        <p:txBody>
          <a:bodyPr anchor="t">
            <a:normAutofit/>
          </a:bodyPr>
          <a:lstStyle/>
          <a:p>
            <a:r>
              <a:rPr lang="en-US"/>
              <a:t>Project Description and Objectives</a:t>
            </a:r>
          </a:p>
        </p:txBody>
      </p:sp>
      <p:sp>
        <p:nvSpPr>
          <p:cNvPr id="4" name="Content Placeholder 3">
            <a:extLst>
              <a:ext uri="{FF2B5EF4-FFF2-40B4-BE49-F238E27FC236}">
                <a16:creationId xmlns:a16="http://schemas.microsoft.com/office/drawing/2014/main" id="{B00C867B-46EA-ABB8-9C2F-36EA6744278B}"/>
              </a:ext>
            </a:extLst>
          </p:cNvPr>
          <p:cNvSpPr>
            <a:spLocks noGrp="1"/>
          </p:cNvSpPr>
          <p:nvPr>
            <p:ph idx="1"/>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389516" y="685800"/>
            <a:ext cx="5430884" cy="5204983"/>
          </a:xfrm>
        </p:spPr>
        <p:txBody>
          <a:bodyPr>
            <a:normAutofit/>
          </a:bodyPr>
          <a:lstStyle/>
          <a:p>
            <a:pPr marL="0" indent="0">
              <a:spcBef>
                <a:spcPts val="2500"/>
              </a:spcBef>
              <a:buFont typeface="Arial" panose="020B0604020202020204" pitchFamily="34" charset="0"/>
              <a:buNone/>
            </a:pPr>
            <a:r>
              <a:rPr lang="en-US" b="1"/>
              <a:t>Scalable Microservices Platform</a:t>
            </a:r>
          </a:p>
          <a:p>
            <a:pPr marL="0" lvl="1" indent="0">
              <a:buFont typeface="Arial" panose="020B0604020202020204" pitchFamily="34" charset="0"/>
              <a:buNone/>
            </a:pPr>
            <a:r>
              <a:t>The project builds a distributed microservices platform to manage properties, leases, and tenants efficiently.</a:t>
            </a:r>
            <a:endParaRPr lang="en-US"/>
          </a:p>
          <a:p>
            <a:pPr marL="0" indent="0">
              <a:spcBef>
                <a:spcPts val="2500"/>
              </a:spcBef>
              <a:buFont typeface="Arial" panose="020B0604020202020204" pitchFamily="34" charset="0"/>
              <a:buNone/>
            </a:pPr>
            <a:r>
              <a:rPr lang="en-US" b="1"/>
              <a:t>Security and Compliance</a:t>
            </a:r>
          </a:p>
          <a:p>
            <a:pPr marL="0" lvl="1" indent="0">
              <a:buFont typeface="Arial" panose="020B0604020202020204" pitchFamily="34" charset="0"/>
              <a:buNone/>
            </a:pPr>
            <a:r>
              <a:t>Implements zero trust security principles ensuring data protection and compliance auditing in the system.</a:t>
            </a:r>
            <a:endParaRPr lang="en-US"/>
          </a:p>
          <a:p>
            <a:pPr marL="0" indent="0">
              <a:spcBef>
                <a:spcPts val="2500"/>
              </a:spcBef>
              <a:buFont typeface="Arial" panose="020B0604020202020204" pitchFamily="34" charset="0"/>
              <a:buNone/>
            </a:pPr>
            <a:r>
              <a:rPr lang="en-US" b="1"/>
              <a:t>Automation and CI/CD Integration</a:t>
            </a:r>
          </a:p>
          <a:p>
            <a:pPr marL="0" lvl="1" indent="0">
              <a:buFont typeface="Arial" panose="020B0604020202020204" pitchFamily="34" charset="0"/>
              <a:buNone/>
            </a:pPr>
            <a:r>
              <a:t>Seamless integration of CI/CD pipelines and GitOps for automated deployments and continuous delivery.</a:t>
            </a:r>
            <a:endParaRPr lang="en-US"/>
          </a:p>
          <a:p>
            <a:pPr marL="0" indent="0">
              <a:spcBef>
                <a:spcPts val="2500"/>
              </a:spcBef>
              <a:buFont typeface="Arial" panose="020B0604020202020204" pitchFamily="34" charset="0"/>
              <a:buNone/>
            </a:pPr>
            <a:r>
              <a:rPr lang="en-US" b="1"/>
              <a:t>Observability and Resilience</a:t>
            </a:r>
          </a:p>
          <a:p>
            <a:pPr marL="0" lvl="1" indent="0">
              <a:buFont typeface="Arial" panose="020B0604020202020204" pitchFamily="34" charset="0"/>
              <a:buNone/>
            </a:pPr>
            <a:r>
              <a:t>Focus on monitoring, alerting, and orchestration with Kubernetes to ensure performance and reliability.</a:t>
            </a:r>
            <a:endParaRPr lang="en-US"/>
          </a:p>
        </p:txBody>
      </p:sp>
      <p:sp>
        <p:nvSpPr>
          <p:cNvPr id="6" name="Date Placeholder 5">
            <a:extLst>
              <a:ext uri="{FF2B5EF4-FFF2-40B4-BE49-F238E27FC236}">
                <a16:creationId xmlns:a16="http://schemas.microsoft.com/office/drawing/2014/main" id="{A78FCD9B-5C7E-32B7-6439-C3D118F3D1DB}"/>
              </a:ext>
            </a:extLst>
          </p:cNvPr>
          <p:cNvSpPr>
            <a:spLocks noGrp="1"/>
          </p:cNvSpPr>
          <p:nvPr>
            <p:ph type="dt" sz="half" idx="10"/>
          </p:nvPr>
        </p:nvSpPr>
        <p:spPr>
          <a:xfrm>
            <a:off x="10058400" y="6029868"/>
            <a:ext cx="1179576" cy="365125"/>
          </a:xfrm>
        </p:spPr>
        <p:txBody>
          <a:bodyPr anchor="ctr">
            <a:normAutofit/>
          </a:bodyPr>
          <a:lstStyle/>
          <a:p>
            <a:pPr>
              <a:spcAft>
                <a:spcPts val="600"/>
              </a:spcAft>
            </a:pPr>
            <a:fld id="{B3C0EDEC-0890-4E6D-9DE0-ECAF543851A7}" type="datetime1">
              <a:rPr lang="en-US" smtClean="0"/>
              <a:pPr>
                <a:spcAft>
                  <a:spcPts val="600"/>
                </a:spcAft>
              </a:pPr>
              <a:t>12/7/2025</a:t>
            </a:fld>
            <a:endParaRPr lang="en-US"/>
          </a:p>
        </p:txBody>
      </p:sp>
      <p:sp>
        <p:nvSpPr>
          <p:cNvPr id="7" name="Slide Number Placeholder 6">
            <a:extLst>
              <a:ext uri="{FF2B5EF4-FFF2-40B4-BE49-F238E27FC236}">
                <a16:creationId xmlns:a16="http://schemas.microsoft.com/office/drawing/2014/main" id="{363DCCA3-154A-F6C5-3054-0EF62F0F393A}"/>
              </a:ext>
            </a:extLst>
          </p:cNvPr>
          <p:cNvSpPr>
            <a:spLocks noGrp="1"/>
          </p:cNvSpPr>
          <p:nvPr>
            <p:ph type="sldNum" sz="quarter" idx="12"/>
          </p:nvPr>
        </p:nvSpPr>
        <p:spPr>
          <a:xfrm>
            <a:off x="11233434" y="6029868"/>
            <a:ext cx="429372" cy="365125"/>
          </a:xfrm>
        </p:spPr>
        <p:txBody>
          <a:bodyPr anchor="ctr">
            <a:normAutofit/>
          </a:bodyPr>
          <a:lstStyle/>
          <a:p>
            <a:pPr>
              <a:spcAft>
                <a:spcPts val="600"/>
              </a:spcAft>
            </a:pPr>
            <a:fld id="{27F8DDA4-3B80-4E8A-A8F5-521F73BF9127}" type="slidenum">
              <a:rPr lang="en-US" smtClean="0"/>
              <a:pPr>
                <a:spcAft>
                  <a:spcPts val="600"/>
                </a:spcAft>
              </a:pPr>
              <a:t>3</a:t>
            </a:fld>
            <a:endParaRPr lang="en-US"/>
          </a:p>
        </p:txBody>
      </p:sp>
    </p:spTree>
    <p:extLst>
      <p:ext uri="{BB962C8B-B14F-4D97-AF65-F5344CB8AC3E}">
        <p14:creationId xmlns:p14="http://schemas.microsoft.com/office/powerpoint/2010/main" val="13344632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94F387-0578-1966-7D28-9AF1D1223AF2}"/>
              </a:ext>
            </a:extLst>
          </p:cNvPr>
          <p:cNvSpPr>
            <a:spLocks noGrp="1"/>
          </p:cNvSpPr>
          <p:nvPr>
            <p:ph type="title"/>
          </p:nvPr>
        </p:nvSpPr>
        <p:spPr>
          <a:xfrm>
            <a:off x="185877" y="1062360"/>
            <a:ext cx="9948723" cy="5762371"/>
          </a:xfrm>
        </p:spPr>
        <p:txBody>
          <a:bodyPr anchor="b">
            <a:normAutofit/>
          </a:bodyPr>
          <a:lstStyle/>
          <a:p>
            <a:r>
              <a:rPr lang="en-US"/>
              <a:t>System Architecture</a:t>
            </a:r>
          </a:p>
        </p:txBody>
      </p:sp>
      <p:sp>
        <p:nvSpPr>
          <p:cNvPr id="5" name="Date Placeholder 4">
            <a:extLst>
              <a:ext uri="{FF2B5EF4-FFF2-40B4-BE49-F238E27FC236}">
                <a16:creationId xmlns:a16="http://schemas.microsoft.com/office/drawing/2014/main" id="{45A65F53-59B4-993D-8B50-100331A429FA}"/>
              </a:ext>
            </a:extLst>
          </p:cNvPr>
          <p:cNvSpPr>
            <a:spLocks noGrp="1"/>
          </p:cNvSpPr>
          <p:nvPr>
            <p:ph type="dt" sz="half" idx="10"/>
          </p:nvPr>
        </p:nvSpPr>
        <p:spPr>
          <a:xfrm>
            <a:off x="10134600" y="5991663"/>
            <a:ext cx="1079954" cy="365125"/>
          </a:xfrm>
        </p:spPr>
        <p:txBody>
          <a:bodyPr anchor="ctr">
            <a:normAutofit/>
          </a:bodyPr>
          <a:lstStyle/>
          <a:p>
            <a:pPr>
              <a:spcAft>
                <a:spcPts val="600"/>
              </a:spcAft>
            </a:pPr>
            <a:fld id="{06866CBB-6F1F-436D-A8C6-FABC4CF2B536}" type="datetime1">
              <a:rPr lang="en-US" smtClean="0"/>
              <a:pPr>
                <a:spcAft>
                  <a:spcPts val="600"/>
                </a:spcAft>
              </a:pPr>
              <a:t>12/7/2025</a:t>
            </a:fld>
            <a:endParaRPr lang="en-US"/>
          </a:p>
        </p:txBody>
      </p:sp>
      <p:sp>
        <p:nvSpPr>
          <p:cNvPr id="6" name="Slide Number Placeholder 5">
            <a:extLst>
              <a:ext uri="{FF2B5EF4-FFF2-40B4-BE49-F238E27FC236}">
                <a16:creationId xmlns:a16="http://schemas.microsoft.com/office/drawing/2014/main" id="{1D43D60A-1DD4-C93C-483B-946A380DBFDB}"/>
              </a:ext>
            </a:extLst>
          </p:cNvPr>
          <p:cNvSpPr>
            <a:spLocks noGrp="1"/>
          </p:cNvSpPr>
          <p:nvPr>
            <p:ph type="sldNum" sz="quarter" idx="12"/>
          </p:nvPr>
        </p:nvSpPr>
        <p:spPr>
          <a:xfrm>
            <a:off x="11210544" y="5991663"/>
            <a:ext cx="429372" cy="365125"/>
          </a:xfrm>
        </p:spPr>
        <p:txBody>
          <a:bodyPr anchor="ctr">
            <a:normAutofit/>
          </a:bodyPr>
          <a:lstStyle/>
          <a:p>
            <a:pPr>
              <a:spcAft>
                <a:spcPts val="600"/>
              </a:spcAft>
            </a:pPr>
            <a:fld id="{27F8DDA4-3B80-4E8A-A8F5-521F73BF9127}" type="slidenum">
              <a:rPr lang="en-US" smtClean="0"/>
              <a:pPr>
                <a:spcAft>
                  <a:spcPts val="600"/>
                </a:spcAft>
              </a:pPr>
              <a:t>4</a:t>
            </a:fld>
            <a:endParaRPr lang="en-US"/>
          </a:p>
        </p:txBody>
      </p:sp>
    </p:spTree>
    <p:extLst>
      <p:ext uri="{BB962C8B-B14F-4D97-AF65-F5344CB8AC3E}">
        <p14:creationId xmlns:p14="http://schemas.microsoft.com/office/powerpoint/2010/main" val="10216952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Desktop computers connected in a network.See all my">
            <a:extLst>
              <a:ext uri="{FF2B5EF4-FFF2-40B4-BE49-F238E27FC236}">
                <a16:creationId xmlns:a16="http://schemas.microsoft.com/office/drawing/2014/main" id="{3BF5B436-AF1F-4805-8636-C2F63B213147}"/>
              </a:ext>
            </a:extLst>
          </p:cNvPr>
          <p:cNvPicPr>
            <a:picLocks noGrp="1" noChangeAspect="1"/>
          </p:cNvPicPr>
          <p:nvPr>
            <p:ph type="pic" sz="quarter" idx="13"/>
          </p:nvPr>
        </p:nvPicPr>
        <p:blipFill>
          <a:blip r:embed="rId3"/>
          <a:stretch/>
        </p:blipFill>
        <p:spPr>
          <a:xfrm>
            <a:off x="0" y="610962"/>
            <a:ext cx="4800600" cy="3600450"/>
          </a:xfrm>
          <a:prstGeom prst="rect">
            <a:avLst/>
          </a:prstGeom>
          <a:noFill/>
        </p:spPr>
      </p:pic>
      <p:sp>
        <p:nvSpPr>
          <p:cNvPr id="2" name="Title 1">
            <a:extLst>
              <a:ext uri="{FF2B5EF4-FFF2-40B4-BE49-F238E27FC236}">
                <a16:creationId xmlns:a16="http://schemas.microsoft.com/office/drawing/2014/main" id="{04F074F6-7773-E486-7C71-69FDAEB1AFAD}"/>
              </a:ext>
            </a:extLst>
          </p:cNvPr>
          <p:cNvSpPr>
            <a:spLocks noGrp="1"/>
          </p:cNvSpPr>
          <p:nvPr>
            <p:ph type="title"/>
          </p:nvPr>
        </p:nvSpPr>
        <p:spPr>
          <a:xfrm>
            <a:off x="1002085" y="4374100"/>
            <a:ext cx="3897905" cy="1380814"/>
          </a:xfrm>
        </p:spPr>
        <p:txBody>
          <a:bodyPr anchor="t">
            <a:normAutofit/>
          </a:bodyPr>
          <a:lstStyle/>
          <a:p>
            <a:r>
              <a:rPr lang="en-US" sz="2600"/>
              <a:t>High-Level Architecture with AWS and Istio</a:t>
            </a:r>
          </a:p>
        </p:txBody>
      </p:sp>
      <p:sp>
        <p:nvSpPr>
          <p:cNvPr id="4" name="Content Placeholder 3">
            <a:extLst>
              <a:ext uri="{FF2B5EF4-FFF2-40B4-BE49-F238E27FC236}">
                <a16:creationId xmlns:a16="http://schemas.microsoft.com/office/drawing/2014/main" id="{DA5EC49C-0F3C-07EF-AFBA-72D1A0EA570A}"/>
              </a:ext>
            </a:extLst>
          </p:cNvPr>
          <p:cNvSpPr>
            <a:spLocks noGrp="1"/>
          </p:cNvSpPr>
          <p:nvPr>
            <p:ph idx="1"/>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389516" y="685800"/>
            <a:ext cx="5430884" cy="5204983"/>
          </a:xfrm>
        </p:spPr>
        <p:txBody>
          <a:bodyPr>
            <a:normAutofit/>
          </a:bodyPr>
          <a:lstStyle/>
          <a:p>
            <a:pPr marL="0" indent="0">
              <a:spcBef>
                <a:spcPts val="2500"/>
              </a:spcBef>
              <a:buFont typeface="Arial" panose="020B0604020202020204" pitchFamily="34" charset="0"/>
              <a:buNone/>
            </a:pPr>
            <a:r>
              <a:rPr lang="en-US" b="1"/>
              <a:t>Kubernetes Cluster on AWS</a:t>
            </a:r>
          </a:p>
          <a:p>
            <a:pPr marL="0" lvl="1" indent="0">
              <a:buFont typeface="Arial" panose="020B0604020202020204" pitchFamily="34" charset="0"/>
              <a:buNone/>
            </a:pPr>
            <a:r>
              <a:t>AWS VPC hosts an EC2-based Kubernetes cluster with control plane and worker nodes running microservices.</a:t>
            </a:r>
            <a:endParaRPr lang="en-US"/>
          </a:p>
          <a:p>
            <a:pPr marL="0" indent="0">
              <a:spcBef>
                <a:spcPts val="2500"/>
              </a:spcBef>
              <a:buFont typeface="Arial" panose="020B0604020202020204" pitchFamily="34" charset="0"/>
              <a:buNone/>
            </a:pPr>
            <a:r>
              <a:rPr lang="en-US" b="1"/>
              <a:t>Istio Service Mesh</a:t>
            </a:r>
          </a:p>
          <a:p>
            <a:pPr marL="0" lvl="1" indent="0">
              <a:buFont typeface="Arial" panose="020B0604020202020204" pitchFamily="34" charset="0"/>
              <a:buNone/>
            </a:pPr>
            <a:r>
              <a:t>Istio sidecar proxies provide service mesh features like mTLS, traffic routing, telemetry, and zero trust security enforcement.</a:t>
            </a:r>
            <a:endParaRPr lang="en-US"/>
          </a:p>
          <a:p>
            <a:pPr marL="0" indent="0">
              <a:spcBef>
                <a:spcPts val="2500"/>
              </a:spcBef>
              <a:buFont typeface="Arial" panose="020B0604020202020204" pitchFamily="34" charset="0"/>
              <a:buNone/>
            </a:pPr>
            <a:r>
              <a:rPr lang="en-US" b="1"/>
              <a:t>Database Layer</a:t>
            </a:r>
          </a:p>
          <a:p>
            <a:pPr marL="0" lvl="1" indent="0">
              <a:buFont typeface="Arial" panose="020B0604020202020204" pitchFamily="34" charset="0"/>
              <a:buNone/>
            </a:pPr>
            <a:r>
              <a:t>MySQL server hosts multiple schemas for users, properties, leases, audit logs, and notifications ensuring structured data storage.</a:t>
            </a:r>
            <a:endParaRPr lang="en-US"/>
          </a:p>
          <a:p>
            <a:pPr marL="0" indent="0">
              <a:spcBef>
                <a:spcPts val="2500"/>
              </a:spcBef>
              <a:buFont typeface="Arial" panose="020B0604020202020204" pitchFamily="34" charset="0"/>
              <a:buNone/>
            </a:pPr>
            <a:r>
              <a:rPr lang="en-US" b="1"/>
              <a:t>Observability and CI/CD</a:t>
            </a:r>
          </a:p>
          <a:p>
            <a:pPr marL="0" lvl="1" indent="0">
              <a:buFont typeface="Arial" panose="020B0604020202020204" pitchFamily="34" charset="0"/>
              <a:buNone/>
            </a:pPr>
            <a:r>
              <a:t>Prometheus, Grafana, Fluentd, OpenSearch enable monitoring and logging; GitHub Actions, Trivy, and ArgoCD power CI/CD workflows.</a:t>
            </a:r>
            <a:endParaRPr lang="en-US"/>
          </a:p>
        </p:txBody>
      </p:sp>
      <p:sp>
        <p:nvSpPr>
          <p:cNvPr id="5" name="Footer Placeholder 4">
            <a:extLst>
              <a:ext uri="{FF2B5EF4-FFF2-40B4-BE49-F238E27FC236}">
                <a16:creationId xmlns:a16="http://schemas.microsoft.com/office/drawing/2014/main" id="{31D819E1-25BD-A376-22FF-1FFF3A2AD033}"/>
              </a:ext>
            </a:extLst>
          </p:cNvPr>
          <p:cNvSpPr>
            <a:spLocks noGrp="1"/>
          </p:cNvSpPr>
          <p:nvPr>
            <p:ph type="ftr" sz="quarter" idx="11"/>
          </p:nvPr>
        </p:nvSpPr>
        <p:spPr>
          <a:xfrm>
            <a:off x="602974" y="6029867"/>
            <a:ext cx="1911096" cy="365126"/>
          </a:xfrm>
        </p:spPr>
        <p:txBody>
          <a:bodyPr anchor="ctr">
            <a:normAutofit/>
          </a:bodyPr>
          <a:lstStyle/>
          <a:p>
            <a:pPr>
              <a:spcAft>
                <a:spcPts val="600"/>
              </a:spcAft>
            </a:pPr>
            <a:r>
              <a:rPr lang="en-US"/>
              <a:t>Sample Footer Text</a:t>
            </a:r>
          </a:p>
        </p:txBody>
      </p:sp>
      <p:sp>
        <p:nvSpPr>
          <p:cNvPr id="6" name="Date Placeholder 5">
            <a:extLst>
              <a:ext uri="{FF2B5EF4-FFF2-40B4-BE49-F238E27FC236}">
                <a16:creationId xmlns:a16="http://schemas.microsoft.com/office/drawing/2014/main" id="{D197D730-D476-1EB0-BEA6-7629AB5F896B}"/>
              </a:ext>
            </a:extLst>
          </p:cNvPr>
          <p:cNvSpPr>
            <a:spLocks noGrp="1"/>
          </p:cNvSpPr>
          <p:nvPr>
            <p:ph type="dt" sz="half" idx="10"/>
          </p:nvPr>
        </p:nvSpPr>
        <p:spPr>
          <a:xfrm>
            <a:off x="10058400" y="6029868"/>
            <a:ext cx="1179576" cy="365125"/>
          </a:xfrm>
        </p:spPr>
        <p:txBody>
          <a:bodyPr anchor="ctr">
            <a:normAutofit/>
          </a:bodyPr>
          <a:lstStyle/>
          <a:p>
            <a:pPr>
              <a:spcAft>
                <a:spcPts val="600"/>
              </a:spcAft>
            </a:pPr>
            <a:fld id="{B3C0EDEC-0890-4E6D-9DE0-ECAF543851A7}" type="datetime1">
              <a:rPr lang="en-US" smtClean="0"/>
              <a:pPr>
                <a:spcAft>
                  <a:spcPts val="600"/>
                </a:spcAft>
              </a:pPr>
              <a:t>12/7/2025</a:t>
            </a:fld>
            <a:endParaRPr lang="en-US"/>
          </a:p>
        </p:txBody>
      </p:sp>
      <p:sp>
        <p:nvSpPr>
          <p:cNvPr id="7" name="Slide Number Placeholder 6">
            <a:extLst>
              <a:ext uri="{FF2B5EF4-FFF2-40B4-BE49-F238E27FC236}">
                <a16:creationId xmlns:a16="http://schemas.microsoft.com/office/drawing/2014/main" id="{BD55C109-1CEA-6C20-D651-1ED827C0610A}"/>
              </a:ext>
            </a:extLst>
          </p:cNvPr>
          <p:cNvSpPr>
            <a:spLocks noGrp="1"/>
          </p:cNvSpPr>
          <p:nvPr>
            <p:ph type="sldNum" sz="quarter" idx="12"/>
          </p:nvPr>
        </p:nvSpPr>
        <p:spPr>
          <a:xfrm>
            <a:off x="11233434" y="6029868"/>
            <a:ext cx="429372" cy="365125"/>
          </a:xfrm>
        </p:spPr>
        <p:txBody>
          <a:bodyPr anchor="ctr">
            <a:normAutofit/>
          </a:bodyPr>
          <a:lstStyle/>
          <a:p>
            <a:pPr>
              <a:spcAft>
                <a:spcPts val="600"/>
              </a:spcAft>
            </a:pPr>
            <a:fld id="{27F8DDA4-3B80-4E8A-A8F5-521F73BF9127}" type="slidenum">
              <a:rPr lang="en-US" smtClean="0"/>
              <a:pPr>
                <a:spcAft>
                  <a:spcPts val="600"/>
                </a:spcAft>
              </a:pPr>
              <a:t>5</a:t>
            </a:fld>
            <a:endParaRPr lang="en-US"/>
          </a:p>
        </p:txBody>
      </p:sp>
    </p:spTree>
    <p:extLst>
      <p:ext uri="{BB962C8B-B14F-4D97-AF65-F5344CB8AC3E}">
        <p14:creationId xmlns:p14="http://schemas.microsoft.com/office/powerpoint/2010/main" val="32864735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0F6B4E-CDAD-C117-DC6A-9C619227757B}"/>
              </a:ext>
            </a:extLst>
          </p:cNvPr>
          <p:cNvSpPr>
            <a:spLocks noGrp="1"/>
          </p:cNvSpPr>
          <p:nvPr>
            <p:ph type="title"/>
          </p:nvPr>
        </p:nvSpPr>
        <p:spPr>
          <a:xfrm>
            <a:off x="185877" y="1062360"/>
            <a:ext cx="9948723" cy="5762371"/>
          </a:xfrm>
        </p:spPr>
        <p:txBody>
          <a:bodyPr anchor="b">
            <a:normAutofit/>
          </a:bodyPr>
          <a:lstStyle/>
          <a:p>
            <a:r>
              <a:rPr lang="en-US"/>
              <a:t>Microservices Overview</a:t>
            </a:r>
          </a:p>
        </p:txBody>
      </p:sp>
      <p:sp>
        <p:nvSpPr>
          <p:cNvPr id="5" name="Date Placeholder 4">
            <a:extLst>
              <a:ext uri="{FF2B5EF4-FFF2-40B4-BE49-F238E27FC236}">
                <a16:creationId xmlns:a16="http://schemas.microsoft.com/office/drawing/2014/main" id="{DBE5EC45-FEC9-A4A2-7CE2-7B1A40F0AC48}"/>
              </a:ext>
            </a:extLst>
          </p:cNvPr>
          <p:cNvSpPr>
            <a:spLocks noGrp="1"/>
          </p:cNvSpPr>
          <p:nvPr>
            <p:ph type="dt" sz="half" idx="10"/>
          </p:nvPr>
        </p:nvSpPr>
        <p:spPr>
          <a:xfrm>
            <a:off x="10134600" y="5991663"/>
            <a:ext cx="1079954" cy="365125"/>
          </a:xfrm>
        </p:spPr>
        <p:txBody>
          <a:bodyPr anchor="ctr">
            <a:normAutofit/>
          </a:bodyPr>
          <a:lstStyle/>
          <a:p>
            <a:pPr>
              <a:spcAft>
                <a:spcPts val="600"/>
              </a:spcAft>
            </a:pPr>
            <a:fld id="{06866CBB-6F1F-436D-A8C6-FABC4CF2B536}" type="datetime1">
              <a:rPr lang="en-US" smtClean="0"/>
              <a:pPr>
                <a:spcAft>
                  <a:spcPts val="600"/>
                </a:spcAft>
              </a:pPr>
              <a:t>12/7/2025</a:t>
            </a:fld>
            <a:endParaRPr lang="en-US"/>
          </a:p>
        </p:txBody>
      </p:sp>
      <p:sp>
        <p:nvSpPr>
          <p:cNvPr id="6" name="Slide Number Placeholder 5">
            <a:extLst>
              <a:ext uri="{FF2B5EF4-FFF2-40B4-BE49-F238E27FC236}">
                <a16:creationId xmlns:a16="http://schemas.microsoft.com/office/drawing/2014/main" id="{DCFDC842-AA54-1C38-E630-F07A2A236349}"/>
              </a:ext>
            </a:extLst>
          </p:cNvPr>
          <p:cNvSpPr>
            <a:spLocks noGrp="1"/>
          </p:cNvSpPr>
          <p:nvPr>
            <p:ph type="sldNum" sz="quarter" idx="12"/>
          </p:nvPr>
        </p:nvSpPr>
        <p:spPr>
          <a:xfrm>
            <a:off x="11210544" y="5991663"/>
            <a:ext cx="429372" cy="365125"/>
          </a:xfrm>
        </p:spPr>
        <p:txBody>
          <a:bodyPr anchor="ctr">
            <a:normAutofit/>
          </a:bodyPr>
          <a:lstStyle/>
          <a:p>
            <a:pPr>
              <a:spcAft>
                <a:spcPts val="600"/>
              </a:spcAft>
            </a:pPr>
            <a:fld id="{27F8DDA4-3B80-4E8A-A8F5-521F73BF9127}" type="slidenum">
              <a:rPr lang="en-US" smtClean="0"/>
              <a:pPr>
                <a:spcAft>
                  <a:spcPts val="600"/>
                </a:spcAft>
              </a:pPr>
              <a:t>6</a:t>
            </a:fld>
            <a:endParaRPr lang="en-US"/>
          </a:p>
        </p:txBody>
      </p:sp>
    </p:spTree>
    <p:extLst>
      <p:ext uri="{BB962C8B-B14F-4D97-AF65-F5344CB8AC3E}">
        <p14:creationId xmlns:p14="http://schemas.microsoft.com/office/powerpoint/2010/main" val="16308974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Network security cyber data protection encryption safety">
            <a:extLst>
              <a:ext uri="{FF2B5EF4-FFF2-40B4-BE49-F238E27FC236}">
                <a16:creationId xmlns:a16="http://schemas.microsoft.com/office/drawing/2014/main" id="{5BFD96CF-816E-4C2A-A627-41F7A171DB97}"/>
              </a:ext>
            </a:extLst>
          </p:cNvPr>
          <p:cNvPicPr>
            <a:picLocks noGrp="1" noChangeAspect="1"/>
          </p:cNvPicPr>
          <p:nvPr>
            <p:ph type="pic" sz="quarter" idx="13"/>
          </p:nvPr>
        </p:nvPicPr>
        <p:blipFill>
          <a:blip r:embed="rId3"/>
          <a:srcRect l="3215" r="22126" b="3"/>
          <a:stretch>
            <a:fillRect/>
          </a:stretch>
        </p:blipFill>
        <p:spPr>
          <a:xfrm>
            <a:off x="20" y="1"/>
            <a:ext cx="4800580" cy="4822372"/>
          </a:xfrm>
          <a:prstGeom prst="rect">
            <a:avLst/>
          </a:prstGeom>
          <a:noFill/>
        </p:spPr>
      </p:pic>
      <p:sp>
        <p:nvSpPr>
          <p:cNvPr id="2" name="Title 1">
            <a:extLst>
              <a:ext uri="{FF2B5EF4-FFF2-40B4-BE49-F238E27FC236}">
                <a16:creationId xmlns:a16="http://schemas.microsoft.com/office/drawing/2014/main" id="{6FBE9ECB-3F24-5C14-2A09-368516C6860C}"/>
              </a:ext>
            </a:extLst>
          </p:cNvPr>
          <p:cNvSpPr>
            <a:spLocks noGrp="1"/>
          </p:cNvSpPr>
          <p:nvPr>
            <p:ph type="title"/>
          </p:nvPr>
        </p:nvSpPr>
        <p:spPr>
          <a:xfrm>
            <a:off x="1002085" y="4374100"/>
            <a:ext cx="3897905" cy="1380814"/>
          </a:xfrm>
        </p:spPr>
        <p:txBody>
          <a:bodyPr anchor="t">
            <a:normAutofit/>
          </a:bodyPr>
          <a:lstStyle/>
          <a:p>
            <a:r>
              <a:rPr lang="en-US"/>
              <a:t>Core Services and Responsibilities</a:t>
            </a:r>
          </a:p>
        </p:txBody>
      </p:sp>
      <p:sp>
        <p:nvSpPr>
          <p:cNvPr id="4" name="Content Placeholder 3">
            <a:extLst>
              <a:ext uri="{FF2B5EF4-FFF2-40B4-BE49-F238E27FC236}">
                <a16:creationId xmlns:a16="http://schemas.microsoft.com/office/drawing/2014/main" id="{8B7E09E1-3DBE-9634-5780-63F6F27650EE}"/>
              </a:ext>
            </a:extLst>
          </p:cNvPr>
          <p:cNvSpPr>
            <a:spLocks noGrp="1"/>
          </p:cNvSpPr>
          <p:nvPr>
            <p:ph idx="1"/>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389516" y="685800"/>
            <a:ext cx="5430884" cy="5204983"/>
          </a:xfrm>
        </p:spPr>
        <p:txBody>
          <a:bodyPr>
            <a:normAutofit/>
          </a:bodyPr>
          <a:lstStyle/>
          <a:p>
            <a:pPr marL="0" indent="0">
              <a:spcBef>
                <a:spcPts val="2500"/>
              </a:spcBef>
              <a:buFont typeface="Arial" panose="020B0604020202020204" pitchFamily="34" charset="0"/>
              <a:buNone/>
            </a:pPr>
            <a:r>
              <a:rPr lang="en-US" b="1"/>
              <a:t>User and Identity Management</a:t>
            </a:r>
          </a:p>
          <a:p>
            <a:pPr marL="0" lvl="1" indent="0">
              <a:buFont typeface="Arial" panose="020B0604020202020204" pitchFamily="34" charset="0"/>
              <a:buNone/>
            </a:pPr>
            <a:r>
              <a:t>Handles user profiles, roles, and authentication integrating with secure token issuance systems.</a:t>
            </a:r>
            <a:endParaRPr lang="en-US"/>
          </a:p>
          <a:p>
            <a:pPr marL="0" indent="0">
              <a:spcBef>
                <a:spcPts val="2500"/>
              </a:spcBef>
              <a:buFont typeface="Arial" panose="020B0604020202020204" pitchFamily="34" charset="0"/>
              <a:buNone/>
            </a:pPr>
            <a:r>
              <a:rPr lang="en-US" b="1"/>
              <a:t>Audit and Compliance Tracking</a:t>
            </a:r>
          </a:p>
          <a:p>
            <a:pPr marL="0" lvl="1" indent="0">
              <a:buFont typeface="Arial" panose="020B0604020202020204" pitchFamily="34" charset="0"/>
              <a:buNone/>
            </a:pPr>
            <a:r>
              <a:t>Records system and user actions to ensure compliance and provide detailed traceability.</a:t>
            </a:r>
            <a:endParaRPr lang="en-US"/>
          </a:p>
          <a:p>
            <a:pPr marL="0" indent="0">
              <a:spcBef>
                <a:spcPts val="2500"/>
              </a:spcBef>
              <a:buFont typeface="Arial" panose="020B0604020202020204" pitchFamily="34" charset="0"/>
              <a:buNone/>
            </a:pPr>
            <a:r>
              <a:rPr lang="en-US" b="1"/>
              <a:t>Property and Lease Management</a:t>
            </a:r>
          </a:p>
          <a:p>
            <a:pPr marL="0" lvl="1" indent="0">
              <a:buFont typeface="Arial" panose="020B0604020202020204" pitchFamily="34" charset="0"/>
              <a:buNone/>
            </a:pPr>
            <a:r>
              <a:t>Manages property data and rental agreements, maintaining tenant-property relationships efficiently.</a:t>
            </a:r>
            <a:endParaRPr lang="en-US"/>
          </a:p>
          <a:p>
            <a:pPr marL="0" indent="0">
              <a:spcBef>
                <a:spcPts val="2500"/>
              </a:spcBef>
              <a:buFont typeface="Arial" panose="020B0604020202020204" pitchFamily="34" charset="0"/>
              <a:buNone/>
            </a:pPr>
            <a:r>
              <a:rPr lang="en-US" b="1"/>
              <a:t>Notification Services</a:t>
            </a:r>
          </a:p>
          <a:p>
            <a:pPr marL="0" lvl="1" indent="0">
              <a:buFont typeface="Arial" panose="020B0604020202020204" pitchFamily="34" charset="0"/>
              <a:buNone/>
            </a:pPr>
            <a:r>
              <a:t>Sends automated alerts for rent reminders and lease expirations triggered by system events.</a:t>
            </a:r>
            <a:endParaRPr lang="en-US"/>
          </a:p>
        </p:txBody>
      </p:sp>
      <p:sp>
        <p:nvSpPr>
          <p:cNvPr id="5" name="Footer Placeholder 4">
            <a:extLst>
              <a:ext uri="{FF2B5EF4-FFF2-40B4-BE49-F238E27FC236}">
                <a16:creationId xmlns:a16="http://schemas.microsoft.com/office/drawing/2014/main" id="{808297C3-5DCD-484D-98EC-7B9C43F8BEC5}"/>
              </a:ext>
            </a:extLst>
          </p:cNvPr>
          <p:cNvSpPr>
            <a:spLocks noGrp="1"/>
          </p:cNvSpPr>
          <p:nvPr>
            <p:ph type="ftr" sz="quarter" idx="11"/>
          </p:nvPr>
        </p:nvSpPr>
        <p:spPr>
          <a:xfrm>
            <a:off x="602974" y="6029867"/>
            <a:ext cx="1911096" cy="365126"/>
          </a:xfrm>
        </p:spPr>
        <p:txBody>
          <a:bodyPr anchor="ctr">
            <a:normAutofit/>
          </a:bodyPr>
          <a:lstStyle/>
          <a:p>
            <a:pPr>
              <a:spcAft>
                <a:spcPts val="600"/>
              </a:spcAft>
            </a:pPr>
            <a:r>
              <a:rPr lang="en-US"/>
              <a:t>Sample Footer Text</a:t>
            </a:r>
          </a:p>
        </p:txBody>
      </p:sp>
      <p:sp>
        <p:nvSpPr>
          <p:cNvPr id="6" name="Date Placeholder 5">
            <a:extLst>
              <a:ext uri="{FF2B5EF4-FFF2-40B4-BE49-F238E27FC236}">
                <a16:creationId xmlns:a16="http://schemas.microsoft.com/office/drawing/2014/main" id="{03AD2FC3-57B6-45EC-CCAE-1F6C19814DCE}"/>
              </a:ext>
            </a:extLst>
          </p:cNvPr>
          <p:cNvSpPr>
            <a:spLocks noGrp="1"/>
          </p:cNvSpPr>
          <p:nvPr>
            <p:ph type="dt" sz="half" idx="10"/>
          </p:nvPr>
        </p:nvSpPr>
        <p:spPr>
          <a:xfrm>
            <a:off x="10058400" y="6029868"/>
            <a:ext cx="1179576" cy="365125"/>
          </a:xfrm>
        </p:spPr>
        <p:txBody>
          <a:bodyPr anchor="ctr">
            <a:normAutofit/>
          </a:bodyPr>
          <a:lstStyle/>
          <a:p>
            <a:pPr>
              <a:spcAft>
                <a:spcPts val="600"/>
              </a:spcAft>
            </a:pPr>
            <a:fld id="{B3C0EDEC-0890-4E6D-9DE0-ECAF543851A7}" type="datetime1">
              <a:rPr lang="en-US" smtClean="0"/>
              <a:pPr>
                <a:spcAft>
                  <a:spcPts val="600"/>
                </a:spcAft>
              </a:pPr>
              <a:t>12/7/2025</a:t>
            </a:fld>
            <a:endParaRPr lang="en-US"/>
          </a:p>
        </p:txBody>
      </p:sp>
      <p:sp>
        <p:nvSpPr>
          <p:cNvPr id="7" name="Slide Number Placeholder 6">
            <a:extLst>
              <a:ext uri="{FF2B5EF4-FFF2-40B4-BE49-F238E27FC236}">
                <a16:creationId xmlns:a16="http://schemas.microsoft.com/office/drawing/2014/main" id="{7C80161A-33EF-5145-5BC3-08C9DD715DED}"/>
              </a:ext>
            </a:extLst>
          </p:cNvPr>
          <p:cNvSpPr>
            <a:spLocks noGrp="1"/>
          </p:cNvSpPr>
          <p:nvPr>
            <p:ph type="sldNum" sz="quarter" idx="12"/>
          </p:nvPr>
        </p:nvSpPr>
        <p:spPr>
          <a:xfrm>
            <a:off x="11233434" y="6029868"/>
            <a:ext cx="429372" cy="365125"/>
          </a:xfrm>
        </p:spPr>
        <p:txBody>
          <a:bodyPr anchor="ctr">
            <a:normAutofit/>
          </a:bodyPr>
          <a:lstStyle/>
          <a:p>
            <a:pPr>
              <a:spcAft>
                <a:spcPts val="600"/>
              </a:spcAft>
            </a:pPr>
            <a:fld id="{27F8DDA4-3B80-4E8A-A8F5-521F73BF9127}" type="slidenum">
              <a:rPr lang="en-US" smtClean="0"/>
              <a:pPr>
                <a:spcAft>
                  <a:spcPts val="600"/>
                </a:spcAft>
              </a:pPr>
              <a:t>7</a:t>
            </a:fld>
            <a:endParaRPr lang="en-US"/>
          </a:p>
        </p:txBody>
      </p:sp>
    </p:spTree>
    <p:extLst>
      <p:ext uri="{BB962C8B-B14F-4D97-AF65-F5344CB8AC3E}">
        <p14:creationId xmlns:p14="http://schemas.microsoft.com/office/powerpoint/2010/main" val="31919954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AE8308-AEAD-A2B3-C32F-95C002E70F94}"/>
              </a:ext>
            </a:extLst>
          </p:cNvPr>
          <p:cNvSpPr>
            <a:spLocks noGrp="1"/>
          </p:cNvSpPr>
          <p:nvPr>
            <p:ph type="title"/>
          </p:nvPr>
        </p:nvSpPr>
        <p:spPr>
          <a:xfrm>
            <a:off x="185877" y="1062360"/>
            <a:ext cx="9948723" cy="5762371"/>
          </a:xfrm>
        </p:spPr>
        <p:txBody>
          <a:bodyPr anchor="b">
            <a:normAutofit/>
          </a:bodyPr>
          <a:lstStyle/>
          <a:p>
            <a:r>
              <a:rPr lang="en-US"/>
              <a:t>Database Design</a:t>
            </a:r>
          </a:p>
        </p:txBody>
      </p:sp>
      <p:sp>
        <p:nvSpPr>
          <p:cNvPr id="5" name="Date Placeholder 4">
            <a:extLst>
              <a:ext uri="{FF2B5EF4-FFF2-40B4-BE49-F238E27FC236}">
                <a16:creationId xmlns:a16="http://schemas.microsoft.com/office/drawing/2014/main" id="{36DB9A74-0602-94F3-C888-39894015B81E}"/>
              </a:ext>
            </a:extLst>
          </p:cNvPr>
          <p:cNvSpPr>
            <a:spLocks noGrp="1"/>
          </p:cNvSpPr>
          <p:nvPr>
            <p:ph type="dt" sz="half" idx="10"/>
          </p:nvPr>
        </p:nvSpPr>
        <p:spPr>
          <a:xfrm>
            <a:off x="10134600" y="5991663"/>
            <a:ext cx="1079954" cy="365125"/>
          </a:xfrm>
        </p:spPr>
        <p:txBody>
          <a:bodyPr anchor="ctr">
            <a:normAutofit/>
          </a:bodyPr>
          <a:lstStyle/>
          <a:p>
            <a:pPr>
              <a:spcAft>
                <a:spcPts val="600"/>
              </a:spcAft>
            </a:pPr>
            <a:fld id="{06866CBB-6F1F-436D-A8C6-FABC4CF2B536}" type="datetime1">
              <a:rPr lang="en-US" smtClean="0"/>
              <a:pPr>
                <a:spcAft>
                  <a:spcPts val="600"/>
                </a:spcAft>
              </a:pPr>
              <a:t>12/7/2025</a:t>
            </a:fld>
            <a:endParaRPr lang="en-US"/>
          </a:p>
        </p:txBody>
      </p:sp>
      <p:sp>
        <p:nvSpPr>
          <p:cNvPr id="6" name="Slide Number Placeholder 5">
            <a:extLst>
              <a:ext uri="{FF2B5EF4-FFF2-40B4-BE49-F238E27FC236}">
                <a16:creationId xmlns:a16="http://schemas.microsoft.com/office/drawing/2014/main" id="{5187E28D-77DB-61E6-4614-FD063415417A}"/>
              </a:ext>
            </a:extLst>
          </p:cNvPr>
          <p:cNvSpPr>
            <a:spLocks noGrp="1"/>
          </p:cNvSpPr>
          <p:nvPr>
            <p:ph type="sldNum" sz="quarter" idx="12"/>
          </p:nvPr>
        </p:nvSpPr>
        <p:spPr>
          <a:xfrm>
            <a:off x="11210544" y="5991663"/>
            <a:ext cx="429372" cy="365125"/>
          </a:xfrm>
        </p:spPr>
        <p:txBody>
          <a:bodyPr anchor="ctr">
            <a:normAutofit/>
          </a:bodyPr>
          <a:lstStyle/>
          <a:p>
            <a:pPr>
              <a:spcAft>
                <a:spcPts val="600"/>
              </a:spcAft>
            </a:pPr>
            <a:fld id="{27F8DDA4-3B80-4E8A-A8F5-521F73BF9127}" type="slidenum">
              <a:rPr lang="en-US" smtClean="0"/>
              <a:pPr>
                <a:spcAft>
                  <a:spcPts val="600"/>
                </a:spcAft>
              </a:pPr>
              <a:t>8</a:t>
            </a:fld>
            <a:endParaRPr lang="en-US"/>
          </a:p>
        </p:txBody>
      </p:sp>
    </p:spTree>
    <p:extLst>
      <p:ext uri="{BB962C8B-B14F-4D97-AF65-F5344CB8AC3E}">
        <p14:creationId xmlns:p14="http://schemas.microsoft.com/office/powerpoint/2010/main" val="31681113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197974-38D0-3EA5-E07A-07172850EB0E}"/>
              </a:ext>
            </a:extLst>
          </p:cNvPr>
          <p:cNvSpPr>
            <a:spLocks noGrp="1"/>
          </p:cNvSpPr>
          <p:nvPr>
            <p:ph type="title"/>
          </p:nvPr>
        </p:nvSpPr>
        <p:spPr>
          <a:xfrm>
            <a:off x="602986" y="265728"/>
            <a:ext cx="10981137" cy="1325563"/>
          </a:xfrm>
        </p:spPr>
        <p:txBody>
          <a:bodyPr anchor="b">
            <a:normAutofit/>
          </a:bodyPr>
          <a:lstStyle/>
          <a:p>
            <a:r>
              <a:rPr lang="en-US"/>
              <a:t>Entity Relationship Model</a:t>
            </a:r>
          </a:p>
        </p:txBody>
      </p:sp>
      <p:sp>
        <p:nvSpPr>
          <p:cNvPr id="4" name="Footer Placeholder 3">
            <a:extLst>
              <a:ext uri="{FF2B5EF4-FFF2-40B4-BE49-F238E27FC236}">
                <a16:creationId xmlns:a16="http://schemas.microsoft.com/office/drawing/2014/main" id="{5DD4FA71-C7CA-2CDF-E339-4B49513955CE}"/>
              </a:ext>
            </a:extLst>
          </p:cNvPr>
          <p:cNvSpPr>
            <a:spLocks noGrp="1"/>
          </p:cNvSpPr>
          <p:nvPr>
            <p:ph type="ftr" sz="quarter" idx="11"/>
          </p:nvPr>
        </p:nvSpPr>
        <p:spPr>
          <a:xfrm>
            <a:off x="605430" y="6029868"/>
            <a:ext cx="1911096" cy="365125"/>
          </a:xfrm>
        </p:spPr>
        <p:txBody>
          <a:bodyPr anchor="ctr">
            <a:normAutofit/>
          </a:bodyPr>
          <a:lstStyle/>
          <a:p>
            <a:pPr>
              <a:spcAft>
                <a:spcPts val="600"/>
              </a:spcAft>
            </a:pPr>
            <a:r>
              <a:rPr lang="en-US"/>
              <a:t>Sample Footer Text</a:t>
            </a:r>
          </a:p>
        </p:txBody>
      </p:sp>
      <p:sp>
        <p:nvSpPr>
          <p:cNvPr id="5" name="Date Placeholder 4">
            <a:extLst>
              <a:ext uri="{FF2B5EF4-FFF2-40B4-BE49-F238E27FC236}">
                <a16:creationId xmlns:a16="http://schemas.microsoft.com/office/drawing/2014/main" id="{E5876DC9-DF00-7A9D-7529-66B216601482}"/>
              </a:ext>
            </a:extLst>
          </p:cNvPr>
          <p:cNvSpPr>
            <a:spLocks noGrp="1"/>
          </p:cNvSpPr>
          <p:nvPr>
            <p:ph type="dt" sz="half" idx="10"/>
          </p:nvPr>
        </p:nvSpPr>
        <p:spPr>
          <a:xfrm>
            <a:off x="10058400" y="6029868"/>
            <a:ext cx="1182686" cy="365125"/>
          </a:xfrm>
        </p:spPr>
        <p:txBody>
          <a:bodyPr anchor="ctr">
            <a:normAutofit/>
          </a:bodyPr>
          <a:lstStyle/>
          <a:p>
            <a:pPr>
              <a:spcAft>
                <a:spcPts val="600"/>
              </a:spcAft>
            </a:pPr>
            <a:fld id="{D849E410-BE9E-427B-BCB5-604E33C4348E}" type="datetime1">
              <a:rPr lang="en-US" smtClean="0"/>
              <a:pPr>
                <a:spcAft>
                  <a:spcPts val="600"/>
                </a:spcAft>
              </a:pPr>
              <a:t>12/7/2025</a:t>
            </a:fld>
            <a:endParaRPr lang="en-US"/>
          </a:p>
        </p:txBody>
      </p:sp>
      <p:sp>
        <p:nvSpPr>
          <p:cNvPr id="6" name="Slide Number Placeholder 5">
            <a:extLst>
              <a:ext uri="{FF2B5EF4-FFF2-40B4-BE49-F238E27FC236}">
                <a16:creationId xmlns:a16="http://schemas.microsoft.com/office/drawing/2014/main" id="{0DBC0DBD-0DE4-9040-1342-63BEF729F785}"/>
              </a:ext>
            </a:extLst>
          </p:cNvPr>
          <p:cNvSpPr>
            <a:spLocks noGrp="1"/>
          </p:cNvSpPr>
          <p:nvPr>
            <p:ph type="sldNum" sz="quarter" idx="12"/>
          </p:nvPr>
        </p:nvSpPr>
        <p:spPr>
          <a:xfrm>
            <a:off x="11233434" y="6029868"/>
            <a:ext cx="429372" cy="365125"/>
          </a:xfrm>
        </p:spPr>
        <p:txBody>
          <a:bodyPr anchor="ctr">
            <a:normAutofit/>
          </a:bodyPr>
          <a:lstStyle/>
          <a:p>
            <a:pPr>
              <a:spcAft>
                <a:spcPts val="600"/>
              </a:spcAft>
            </a:pPr>
            <a:fld id="{27F8DDA4-3B80-4E8A-A8F5-521F73BF9127}" type="slidenum">
              <a:rPr lang="en-US" smtClean="0"/>
              <a:pPr>
                <a:spcAft>
                  <a:spcPts val="600"/>
                </a:spcAft>
              </a:pPr>
              <a:t>9</a:t>
            </a:fld>
            <a:endParaRPr lang="en-US"/>
          </a:p>
        </p:txBody>
      </p:sp>
      <p:graphicFrame>
        <p:nvGraphicFramePr>
          <p:cNvPr id="7" name="Content Placeholder 6">
            <a:extLst>
              <a:ext uri="{FF2B5EF4-FFF2-40B4-BE49-F238E27FC236}">
                <a16:creationId xmlns:a16="http://schemas.microsoft.com/office/drawing/2014/main" id="{C8345086-E226-4315-A4E3-315625BDFE7C}"/>
              </a:ext>
            </a:extLst>
          </p:cNvPr>
          <p:cNvGraphicFramePr>
            <a:graphicFrameLocks noGrp="1"/>
          </p:cNvGraphicFramePr>
          <p:nvPr>
            <p:ph idx="1"/>
            <p:extLst>
              <p:ext uri="{D42A27DB-BD31-4B8C-83A1-F6EECF244321}">
                <p14:modId xmlns:p14="http://schemas.microsoft.com/office/powerpoint/2010/main" val="3889586072"/>
              </p:ext>
              <p:ext uri="{E7BDC344-281C-4309-B0C6-D0EE65EED2A8}">
                <p202:designPr xmlns:p202="http://schemas.microsoft.com/office/powerpoint/2020/02/main">
                  <p202:designTagLst>
                    <p202:designTag name="ARCH:1:CLS" val="InformationBlock"/>
                    <p202:designTag name="ARCH:1:VSVAR" val="VisualTitledTextBox"/>
                  </p202:designTagLst>
                </p202:designPr>
              </p:ext>
            </p:extLst>
          </p:nvPr>
        </p:nvGraphicFramePr>
        <p:xfrm>
          <a:off x="602986" y="1736176"/>
          <a:ext cx="10981137" cy="41988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41931354"/>
      </p:ext>
    </p:extLst>
  </p:cSld>
  <p:clrMapOvr>
    <a:masterClrMapping/>
  </p:clrMapOvr>
  <p:transition>
    <p:fade/>
  </p:transition>
</p:sld>
</file>

<file path=ppt/theme/theme1.xml><?xml version="1.0" encoding="utf-8"?>
<a:theme xmlns:a="http://schemas.openxmlformats.org/drawingml/2006/main" name="Orange experience">
  <a:themeElements>
    <a:clrScheme name="Orange Experience">
      <a:dk1>
        <a:srgbClr val="131313"/>
      </a:dk1>
      <a:lt1>
        <a:sysClr val="window" lastClr="FFFFFF"/>
      </a:lt1>
      <a:dk2>
        <a:srgbClr val="444742"/>
      </a:dk2>
      <a:lt2>
        <a:srgbClr val="EDECE9"/>
      </a:lt2>
      <a:accent1>
        <a:srgbClr val="ED6845"/>
      </a:accent1>
      <a:accent2>
        <a:srgbClr val="F48A56"/>
      </a:accent2>
      <a:accent3>
        <a:srgbClr val="9FA295"/>
      </a:accent3>
      <a:accent4>
        <a:srgbClr val="5B6E74"/>
      </a:accent4>
      <a:accent5>
        <a:srgbClr val="6E7868"/>
      </a:accent5>
      <a:accent6>
        <a:srgbClr val="A1AAAA"/>
      </a:accent6>
      <a:hlink>
        <a:srgbClr val="F05814"/>
      </a:hlink>
      <a:folHlink>
        <a:srgbClr val="E99401"/>
      </a:folHlink>
    </a:clrScheme>
    <a:fontScheme name="Custom 40">
      <a:majorFont>
        <a:latin typeface="Oswald SemiBold"/>
        <a:ea typeface=""/>
        <a:cs typeface=""/>
      </a:majorFont>
      <a:minorFont>
        <a:latin typeface="Univers Condensed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rangeExperience" id="{F3C6FDEA-AE41-472D-8E81-2DA7CC66D099}" vid="{5D82712B-855B-4627-96FB-F7C927B9DD9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30" ma:contentTypeDescription="Create a new document." ma:contentTypeScope="" ma:versionID="cec0622158e8f13124e9e8fd4de31bd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b52f30ab005d15df08657af532e6e38"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element ref="ns2: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hidden="true"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hidden="tru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hidden="true" ma:internalName="Background" ma:readOnly="false">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element name="MediaServiceBillingMetadata" ma:index="33" nillable="true" ma:displayName="MediaServiceBillingMetadata" ma:hidden="true" ma:internalName="MediaServiceBillingMetadata"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9566138A-5333-4F8F-852B-472D6D0F0B7A}">
  <ds:schemaRefs>
    <ds:schemaRef ds:uri="http://schemas.microsoft.com/sharepoint/v3/contenttype/forms"/>
  </ds:schemaRefs>
</ds:datastoreItem>
</file>

<file path=customXml/itemProps2.xml><?xml version="1.0" encoding="utf-8"?>
<ds:datastoreItem xmlns:ds="http://schemas.openxmlformats.org/officeDocument/2006/customXml" ds:itemID="{3E7D331F-9E03-42FF-A5D8-8CA51554CEE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1FBC0E98-53B2-45AC-A2D3-5CB4F53EE9F6}">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clbl:labelList>
</file>

<file path=docProps/app.xml><?xml version="1.0" encoding="utf-8"?>
<Properties xmlns="http://schemas.openxmlformats.org/officeDocument/2006/extended-properties" xmlns:vt="http://schemas.openxmlformats.org/officeDocument/2006/docPropsVTypes">
  <Template/>
  <TotalTime>8</TotalTime>
  <Words>9</Words>
  <Application>Microsoft Office PowerPoint</Application>
  <PresentationFormat>Widescreen</PresentationFormat>
  <Paragraphs>5</Paragraphs>
  <Slides>24</Slides>
  <Notes>24</Notes>
  <HiddenSlides>0</HiddenSlides>
  <MMClips>0</MMClips>
  <ScaleCrop>false</ScaleCrop>
  <HeadingPairs>
    <vt:vector size="4" baseType="variant">
      <vt:variant>
        <vt:lpstr>Theme</vt:lpstr>
      </vt:variant>
      <vt:variant>
        <vt:i4>1</vt:i4>
      </vt:variant>
      <vt:variant>
        <vt:lpstr>Slide Titles</vt:lpstr>
      </vt:variant>
      <vt:variant>
        <vt:i4>24</vt:i4>
      </vt:variant>
    </vt:vector>
  </HeadingPairs>
  <TitlesOfParts>
    <vt:vector size="25" baseType="lpstr">
      <vt:lpstr>Orange experience</vt:lpstr>
      <vt:lpstr>Real Estate Management System – DevOps &amp; Microservices Architecture</vt:lpstr>
      <vt:lpstr>Introduction &amp; Project Overview</vt:lpstr>
      <vt:lpstr>Project Description and Objectives</vt:lpstr>
      <vt:lpstr>System Architecture</vt:lpstr>
      <vt:lpstr>High-Level Architecture with AWS and Istio</vt:lpstr>
      <vt:lpstr>Microservices Overview</vt:lpstr>
      <vt:lpstr>Core Services and Responsibilities</vt:lpstr>
      <vt:lpstr>Database Design</vt:lpstr>
      <vt:lpstr>Entity Relationship Model</vt:lpstr>
      <vt:lpstr>Deployment &amp; Infrastructure</vt:lpstr>
      <vt:lpstr>Kubernetes and Service Mesh Integration</vt:lpstr>
      <vt:lpstr>Tools &amp; Technologies</vt:lpstr>
      <vt:lpstr>Technology Stack and Justification</vt:lpstr>
      <vt:lpstr>CI/CD and GitOps Workflow</vt:lpstr>
      <vt:lpstr>Pipeline Flow and Security Integration</vt:lpstr>
      <vt:lpstr>Security and Zero Trust Implementation</vt:lpstr>
      <vt:lpstr>Security Measures and Best Practices</vt:lpstr>
      <vt:lpstr>Monitoring and Logging</vt:lpstr>
      <vt:lpstr>Observability Stack and Alerting</vt:lpstr>
      <vt:lpstr>Challenges and Solutions</vt:lpstr>
      <vt:lpstr>Implementation Hurdles and Resolutions</vt:lpstr>
      <vt:lpstr>Results and Future Improvements</vt:lpstr>
      <vt:lpstr>Achievements and Roadmap</vt:lpstr>
      <vt:lpstr>DEMO</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cp:revision>29</cp:revision>
  <dcterms:created xsi:type="dcterms:W3CDTF">2025-08-04T23:28:37Z</dcterms:created>
  <dcterms:modified xsi:type="dcterms:W3CDTF">2025-12-07T14:35:54Z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